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3">
  <p:sldMasterIdLst>
    <p:sldMasterId id="2147483659" r:id="rId1"/>
  </p:sldMasterIdLst>
  <p:notesMasterIdLst>
    <p:notesMasterId r:id="rId66"/>
  </p:notesMasterIdLst>
  <p:sldIdLst>
    <p:sldId id="407" r:id="rId2"/>
    <p:sldId id="384" r:id="rId3"/>
    <p:sldId id="399" r:id="rId4"/>
    <p:sldId id="489" r:id="rId5"/>
    <p:sldId id="327" r:id="rId6"/>
    <p:sldId id="410" r:id="rId7"/>
    <p:sldId id="413" r:id="rId8"/>
    <p:sldId id="414" r:id="rId9"/>
    <p:sldId id="415" r:id="rId10"/>
    <p:sldId id="483" r:id="rId11"/>
    <p:sldId id="482" r:id="rId12"/>
    <p:sldId id="466" r:id="rId13"/>
    <p:sldId id="417" r:id="rId14"/>
    <p:sldId id="488" r:id="rId15"/>
    <p:sldId id="441" r:id="rId16"/>
    <p:sldId id="444" r:id="rId17"/>
    <p:sldId id="451" r:id="rId18"/>
    <p:sldId id="445" r:id="rId19"/>
    <p:sldId id="448" r:id="rId20"/>
    <p:sldId id="428" r:id="rId21"/>
    <p:sldId id="473" r:id="rId22"/>
    <p:sldId id="455" r:id="rId23"/>
    <p:sldId id="484" r:id="rId24"/>
    <p:sldId id="485" r:id="rId25"/>
    <p:sldId id="453" r:id="rId26"/>
    <p:sldId id="496" r:id="rId27"/>
    <p:sldId id="478" r:id="rId28"/>
    <p:sldId id="479" r:id="rId29"/>
    <p:sldId id="497" r:id="rId30"/>
    <p:sldId id="436" r:id="rId31"/>
    <p:sldId id="462" r:id="rId32"/>
    <p:sldId id="461" r:id="rId33"/>
    <p:sldId id="498" r:id="rId34"/>
    <p:sldId id="476" r:id="rId35"/>
    <p:sldId id="477" r:id="rId36"/>
    <p:sldId id="499" r:id="rId37"/>
    <p:sldId id="447" r:id="rId38"/>
    <p:sldId id="500" r:id="rId39"/>
    <p:sldId id="470" r:id="rId40"/>
    <p:sldId id="502" r:id="rId41"/>
    <p:sldId id="503" r:id="rId42"/>
    <p:sldId id="481" r:id="rId43"/>
    <p:sldId id="438" r:id="rId44"/>
    <p:sldId id="491" r:id="rId45"/>
    <p:sldId id="463" r:id="rId46"/>
    <p:sldId id="504" r:id="rId47"/>
    <p:sldId id="490" r:id="rId48"/>
    <p:sldId id="464" r:id="rId49"/>
    <p:sldId id="495" r:id="rId50"/>
    <p:sldId id="295" r:id="rId51"/>
    <p:sldId id="418" r:id="rId52"/>
    <p:sldId id="419" r:id="rId53"/>
    <p:sldId id="420" r:id="rId54"/>
    <p:sldId id="467" r:id="rId55"/>
    <p:sldId id="423" r:id="rId56"/>
    <p:sldId id="480" r:id="rId57"/>
    <p:sldId id="421" r:id="rId58"/>
    <p:sldId id="424" r:id="rId59"/>
    <p:sldId id="425" r:id="rId60"/>
    <p:sldId id="426" r:id="rId61"/>
    <p:sldId id="427" r:id="rId62"/>
    <p:sldId id="340" r:id="rId63"/>
    <p:sldId id="471" r:id="rId64"/>
    <p:sldId id="487" r:id="rId65"/>
  </p:sldIdLst>
  <p:sldSz cx="9144000" cy="5143500" type="screen16x9"/>
  <p:notesSz cx="6858000" cy="9144000"/>
  <p:embeddedFontLst>
    <p:embeddedFont>
      <p:font typeface="Roboto" panose="020B0604020202020204" charset="0"/>
      <p:regular r:id="rId67"/>
      <p:bold r:id="rId68"/>
      <p:italic r:id="rId69"/>
      <p:boldItalic r:id="rId70"/>
    </p:embeddedFont>
    <p:embeddedFont>
      <p:font typeface="Verdana" panose="020B0604030504040204" pitchFamily="34" charset="0"/>
      <p:regular r:id="rId71"/>
      <p:bold r:id="rId72"/>
      <p:italic r:id="rId73"/>
      <p:boldItalic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165A9E"/>
    <a:srgbClr val="001C44"/>
    <a:srgbClr val="000000"/>
    <a:srgbClr val="0E3966"/>
    <a:srgbClr val="134F8B"/>
    <a:srgbClr val="10163A"/>
    <a:srgbClr val="000532"/>
    <a:srgbClr val="003686"/>
    <a:srgbClr val="6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EDE1-3B76-4FF4-8B22-0B72CFFE8D3D}">
  <a:tblStyle styleId="{5B60EDE1-3B76-4FF4-8B22-0B72CFFE8D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4535" autoAdjust="0"/>
  </p:normalViewPr>
  <p:slideViewPr>
    <p:cSldViewPr snapToGrid="0">
      <p:cViewPr varScale="1">
        <p:scale>
          <a:sx n="138" d="100"/>
          <a:sy n="138" d="100"/>
        </p:scale>
        <p:origin x="120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D4FC55-DAEB-4924-8B72-851A3EEA1640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C8F4F61F-09A6-4183-B51E-57CEB6FC7DCA}">
      <dgm:prSet phldrT="[Texto]"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Diretor</a:t>
          </a:r>
        </a:p>
      </dgm:t>
    </dgm:pt>
    <dgm:pt modelId="{FD427EF9-8080-4BDF-B3DC-30C72145A4A6}" type="parTrans" cxnId="{41B62CD9-DE77-430B-B66C-8632DC2135FE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76C783DE-117F-4BF2-8681-625990BE4AE2}" type="sibTrans" cxnId="{41B62CD9-DE77-430B-B66C-8632DC2135FE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36FB73C7-307C-4941-8DEA-D63D198518E5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Coordenador de Sistemas</a:t>
          </a:r>
        </a:p>
      </dgm:t>
    </dgm:pt>
    <dgm:pt modelId="{09BB0DFD-5B54-4E2A-80E7-3633BBF7B46D}" type="parTrans" cxnId="{591C44B3-4B14-47D4-A329-7FC0DF0999C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17282B60-36E2-4261-A53B-BC12EB4DD190}" type="sibTrans" cxnId="{591C44B3-4B14-47D4-A329-7FC0DF0999CA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9BE9551A-7781-45F6-9A53-1F09C2AA8476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Analista de Sistemas</a:t>
          </a:r>
        </a:p>
      </dgm:t>
    </dgm:pt>
    <dgm:pt modelId="{0E1A0557-7335-4288-AE73-E29617BC6DBD}" type="parTrans" cxnId="{69F1B9A9-ADDB-4AA4-A894-C8FACA7DB85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4B72AF5D-E16D-4814-8808-7C9B4AC3F254}" type="sibTrans" cxnId="{69F1B9A9-ADDB-4AA4-A894-C8FACA7DB854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24F5666D-4802-4096-B117-277EB0C27A69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Supervisor de Projetos </a:t>
          </a:r>
        </a:p>
      </dgm:t>
    </dgm:pt>
    <dgm:pt modelId="{BB12598D-4F57-434E-A846-81C0F7C05C53}" type="sibTrans" cxnId="{8C02E83B-B968-4800-AB10-0AADCD1786FF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7DE4EE1A-762D-4D79-A162-AA335A5E051F}" type="parTrans" cxnId="{8C02E83B-B968-4800-AB10-0AADCD1786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919BB243-CD10-4A43-8AE4-DBABCA2C2F94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Gerente de Redes de Computadores</a:t>
          </a:r>
        </a:p>
      </dgm:t>
    </dgm:pt>
    <dgm:pt modelId="{827AD7EB-A774-42E6-94FB-C3A3975AA81F}" type="parTrans" cxnId="{36AB1BE6-B809-49FC-B7F0-17D1508542F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F65798DF-59AC-47ED-A189-444368CDF0B3}" type="sibTrans" cxnId="{36AB1BE6-B809-49FC-B7F0-17D1508542FA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FA618E9C-C1C9-481E-81BF-5C35DAC15C65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Gerente de RH</a:t>
          </a:r>
        </a:p>
      </dgm:t>
    </dgm:pt>
    <dgm:pt modelId="{914FDE6C-FE9F-4678-AD60-28E2C3ADB63B}" type="parTrans" cxnId="{016246C8-616F-4C00-976D-B343E041CB5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1787765A-DA2C-4EE9-8663-FAA632361FE6}" type="sibTrans" cxnId="{016246C8-616F-4C00-976D-B343E041CB54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BFBB4E70-D687-4E56-808C-A250607B5AD3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Coordenador Infraestrutura</a:t>
          </a:r>
        </a:p>
      </dgm:t>
    </dgm:pt>
    <dgm:pt modelId="{287E827E-C877-49D7-B662-4CA6B984FC7E}" type="parTrans" cxnId="{2D5E6561-261B-4523-86E8-651E854B092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04FE39D6-F3B4-4D5B-94F2-2DD44C702D7E}" type="sibTrans" cxnId="{2D5E6561-261B-4523-86E8-651E854B0926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1680DF6E-FC05-4C32-9963-48F5BA0C9C13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Coordenador de Redes</a:t>
          </a:r>
        </a:p>
      </dgm:t>
    </dgm:pt>
    <dgm:pt modelId="{3004F022-2B50-40C1-BE82-68405CFD1C25}" type="parTrans" cxnId="{15334452-0413-44C5-B65D-F0B399991D1B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64BFACE0-D350-48DB-A426-881E2E6BE93C}" type="sibTrans" cxnId="{15334452-0413-44C5-B65D-F0B399991D1B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3B06DC72-BE25-4F56-AFE2-66975D095985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Administrador de Rede Local</a:t>
          </a:r>
        </a:p>
      </dgm:t>
    </dgm:pt>
    <dgm:pt modelId="{1E3FBA67-E3F6-4FFA-A172-759BF4376C93}" type="parTrans" cxnId="{4AE30E71-8215-4FEB-93E9-46EFBD0968E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E375EA36-50C2-452F-92CC-43C5D8E7B2C6}" type="sibTrans" cxnId="{4AE30E71-8215-4FEB-93E9-46EFBD0968E5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7D292017-A2CA-4B25-ABE4-021BECE24CB2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>
              <a:ln>
                <a:noFill/>
              </a:ln>
              <a:solidFill>
                <a:schemeClr val="bg1"/>
              </a:solidFill>
            </a:rPr>
            <a:t>Técnico de Redes</a:t>
          </a:r>
          <a:endParaRPr lang="pt-BR" dirty="0">
            <a:ln>
              <a:noFill/>
            </a:ln>
            <a:solidFill>
              <a:schemeClr val="bg1"/>
            </a:solidFill>
          </a:endParaRPr>
        </a:p>
      </dgm:t>
    </dgm:pt>
    <dgm:pt modelId="{FD9BF5E2-8A03-4189-8D8F-DC44B5A82000}" type="parTrans" cxnId="{B18EEF78-015F-473B-B47A-E40FDA4D0434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6AFCD1B8-71BA-4FDF-A62A-46FB3107D5F2}" type="sibTrans" cxnId="{B18EEF78-015F-473B-B47A-E40FDA4D0434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8662F5CF-C5DA-4EDC-AE8E-ABC38E84071E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>
              <a:ln>
                <a:noFill/>
              </a:ln>
              <a:solidFill>
                <a:schemeClr val="bg1"/>
              </a:solidFill>
            </a:rPr>
            <a:t>Técnico de Redes</a:t>
          </a:r>
          <a:endParaRPr lang="pt-BR" dirty="0">
            <a:ln>
              <a:noFill/>
            </a:ln>
            <a:solidFill>
              <a:schemeClr val="bg1"/>
            </a:solidFill>
          </a:endParaRPr>
        </a:p>
      </dgm:t>
    </dgm:pt>
    <dgm:pt modelId="{443ABAFC-E6B2-4EFC-8E2B-13588AD89BB7}" type="parTrans" cxnId="{0542524D-133B-4D90-8B28-50B65DBE329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FA05DA7E-177D-4D21-B780-02833ACA6972}" type="sibTrans" cxnId="{0542524D-133B-4D90-8B28-50B65DBE3290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0C1D1949-918A-45AC-9B69-A6466EDAFE1A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Estagiário</a:t>
          </a:r>
        </a:p>
      </dgm:t>
    </dgm:pt>
    <dgm:pt modelId="{14F92518-B879-4615-92EB-B32C8B729693}" type="parTrans" cxnId="{3E7E3035-4016-4218-9A0E-63703C4F42AC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7ED7228C-0923-4FEB-9EB7-F79DD71C873B}" type="sibTrans" cxnId="{3E7E3035-4016-4218-9A0E-63703C4F42AC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86ADF809-F84E-44B0-A9C2-6593A29B7025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Gestor  Financeiro</a:t>
          </a:r>
        </a:p>
      </dgm:t>
    </dgm:pt>
    <dgm:pt modelId="{FC6BAF0D-1525-4B2D-8CC1-94A487B2DA07}" type="parTrans" cxnId="{33B3980B-56B3-4FAE-A4B6-0707133E896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9C32FE01-2260-48C5-A794-FCE9813BB8AF}" type="sibTrans" cxnId="{33B3980B-56B3-4FAE-A4B6-0707133E8963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1D45C767-D7A7-4C3A-B358-A3B0E84C05B8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Assistente de RH</a:t>
          </a:r>
        </a:p>
      </dgm:t>
    </dgm:pt>
    <dgm:pt modelId="{FEFA429D-D491-4276-8274-9096CC14CCFD}" type="parTrans" cxnId="{0C6649A0-1F83-48EC-A397-2BD16170CDB9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EE98BEC2-7882-4651-B21C-99BECE3C1C08}" type="sibTrans" cxnId="{0C6649A0-1F83-48EC-A397-2BD16170CDB9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1080170A-2DEF-4F9F-A80F-13223D70A590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>
              <a:ln>
                <a:noFill/>
              </a:ln>
              <a:solidFill>
                <a:schemeClr val="bg1"/>
              </a:solidFill>
            </a:rPr>
            <a:t>Compras</a:t>
          </a:r>
          <a:endParaRPr lang="pt-BR" dirty="0">
            <a:ln>
              <a:noFill/>
            </a:ln>
            <a:solidFill>
              <a:schemeClr val="bg1"/>
            </a:solidFill>
          </a:endParaRPr>
        </a:p>
      </dgm:t>
    </dgm:pt>
    <dgm:pt modelId="{E8C67AE5-CC1B-4F20-AD17-05D10EC91B85}" type="parTrans" cxnId="{F96AAF80-BB73-4E24-8F9F-9FD320F73D9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219C5ADF-40F4-4142-87A8-3731CF90CEBD}" type="sibTrans" cxnId="{F96AAF80-BB73-4E24-8F9F-9FD320F73D96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2E4F7980-CB69-4586-9210-B5E32842BF4A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Gerente de TI</a:t>
          </a:r>
        </a:p>
      </dgm:t>
    </dgm:pt>
    <dgm:pt modelId="{AC7F8422-4BFB-43DD-AF85-8D34D64D0295}" type="parTrans" cxnId="{DA80C7E1-CE8D-45E8-A16D-0DA1B045CCD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E0E7A941-ABDC-415A-9C8D-957882766685}" type="sibTrans" cxnId="{DA80C7E1-CE8D-45E8-A16D-0DA1B045CCD6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FF4744A4-BC57-4D98-A4FB-33104BE98ABE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Analista de Infraestrutura</a:t>
          </a:r>
        </a:p>
      </dgm:t>
    </dgm:pt>
    <dgm:pt modelId="{3739FEDD-7368-436E-8911-FA42A8F03F0E}" type="sibTrans" cxnId="{B698A1B7-9C7D-49EA-99DB-501B00AC02C9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81A4EED8-848B-478E-91DD-1DC1B1D29188}" type="parTrans" cxnId="{B698A1B7-9C7D-49EA-99DB-501B00AC02C9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D6EEBE1A-2DB0-450A-868C-8A38D0FB4812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Analista Windows</a:t>
          </a:r>
        </a:p>
      </dgm:t>
    </dgm:pt>
    <dgm:pt modelId="{AA0A93F6-DF4A-48AC-B477-D4EC9DF7AED9}" type="parTrans" cxnId="{A72A5C9C-466C-4101-8799-2869CF2EC1F8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7FF22E5B-5E79-4035-9BEF-944F187C2F2F}" type="sibTrans" cxnId="{A72A5C9C-466C-4101-8799-2869CF2EC1F8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7C9B1087-FE4B-43BA-B0F9-2E3E8B8DEC12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>
              <a:ln>
                <a:noFill/>
              </a:ln>
              <a:solidFill>
                <a:schemeClr val="bg1"/>
              </a:solidFill>
            </a:rPr>
            <a:t>Analista Linux</a:t>
          </a:r>
          <a:endParaRPr lang="pt-BR" dirty="0">
            <a:ln>
              <a:noFill/>
            </a:ln>
            <a:solidFill>
              <a:schemeClr val="bg1"/>
            </a:solidFill>
          </a:endParaRPr>
        </a:p>
      </dgm:t>
    </dgm:pt>
    <dgm:pt modelId="{72BFD670-7F67-4629-A483-DE9941BA81F8}" type="parTrans" cxnId="{133F82EA-1B2A-48D7-A084-86DD16E5B0AE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04736789-3D4A-4EDA-9FC2-A03483F2BD8E}" type="sibTrans" cxnId="{133F82EA-1B2A-48D7-A084-86DD16E5B0AE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DCE9464E-A21C-4D21-B5C7-38380F9887E4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>
              <a:ln>
                <a:noFill/>
              </a:ln>
              <a:solidFill>
                <a:schemeClr val="bg1"/>
              </a:solidFill>
            </a:rPr>
            <a:t>Técnico em Cabeamento </a:t>
          </a:r>
          <a:endParaRPr lang="pt-BR" dirty="0">
            <a:ln>
              <a:noFill/>
            </a:ln>
            <a:solidFill>
              <a:schemeClr val="bg1"/>
            </a:solidFill>
          </a:endParaRPr>
        </a:p>
      </dgm:t>
    </dgm:pt>
    <dgm:pt modelId="{6208FC99-E6C5-4F61-A32E-5744CE8C02CE}" type="parTrans" cxnId="{1087C6B5-1AF8-485C-AF29-C17852E2D00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BEB3999F-C10B-4120-BADD-C1CB9A259E49}" type="sibTrans" cxnId="{1087C6B5-1AF8-485C-AF29-C17852E2D005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4AB70D88-5EF4-4257-9BEE-4921DFC5BB01}">
      <dgm:prSet/>
      <dgm:spPr>
        <a:solidFill>
          <a:srgbClr val="001C44"/>
        </a:solidFill>
        <a:ln>
          <a:noFill/>
        </a:ln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Analista de Segurança da Informação</a:t>
          </a:r>
        </a:p>
      </dgm:t>
    </dgm:pt>
    <dgm:pt modelId="{2AEB0B25-8151-44F8-974D-A1895C106D34}" type="parTrans" cxnId="{6CF309E9-0F89-4581-ACD9-8D552A553171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A980DACA-74DC-4B2E-9144-1DAE8118EAB9}" type="sibTrans" cxnId="{6CF309E9-0F89-4581-ACD9-8D552A553171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27990783-9CA1-4152-A61C-7BA553CC0FB3}">
      <dgm:prSet/>
      <dgm:spPr>
        <a:solidFill>
          <a:srgbClr val="001C44"/>
        </a:solidFill>
      </dgm:spPr>
      <dgm:t>
        <a:bodyPr/>
        <a:lstStyle/>
        <a:p>
          <a:r>
            <a:rPr lang="pt-BR" dirty="0">
              <a:ln>
                <a:noFill/>
              </a:ln>
              <a:solidFill>
                <a:schemeClr val="bg1"/>
              </a:solidFill>
            </a:rPr>
            <a:t>Técnico de TI</a:t>
          </a:r>
        </a:p>
      </dgm:t>
    </dgm:pt>
    <dgm:pt modelId="{A77C3382-89C3-4007-8089-4C41C1EC368E}" type="parTrans" cxnId="{CBB87DE5-6AFA-463F-B7FE-B2AFE442ECA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solidFill>
          <a:srgbClr val="10163A"/>
        </a:solidFill>
        <a:ln>
          <a:solidFill>
            <a:srgbClr val="10163A"/>
          </a:solidFill>
        </a:ln>
      </dgm:spPr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7AAFC0E1-30EB-4BEB-8DB5-8640CD5BE76B}" type="sibTrans" cxnId="{CBB87DE5-6AFA-463F-B7FE-B2AFE442ECA0}">
      <dgm:prSet/>
      <dgm:spPr/>
      <dgm:t>
        <a:bodyPr/>
        <a:lstStyle/>
        <a:p>
          <a:endParaRPr lang="pt-BR">
            <a:ln>
              <a:noFill/>
            </a:ln>
            <a:solidFill>
              <a:schemeClr val="bg1"/>
            </a:solidFill>
          </a:endParaRPr>
        </a:p>
      </dgm:t>
    </dgm:pt>
    <dgm:pt modelId="{6A784333-7A1A-4C80-A7E0-BC3ABA5D34D9}" type="pres">
      <dgm:prSet presAssocID="{85D4FC55-DAEB-4924-8B72-851A3EEA164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71472F2-ED12-4832-AF99-2A0284992A20}" type="pres">
      <dgm:prSet presAssocID="{C8F4F61F-09A6-4183-B51E-57CEB6FC7DCA}" presName="hierRoot1" presStyleCnt="0">
        <dgm:presLayoutVars>
          <dgm:hierBranch val="init"/>
        </dgm:presLayoutVars>
      </dgm:prSet>
      <dgm:spPr/>
    </dgm:pt>
    <dgm:pt modelId="{E8C3129B-F415-43CC-A9FA-F11506EBFBFF}" type="pres">
      <dgm:prSet presAssocID="{C8F4F61F-09A6-4183-B51E-57CEB6FC7DCA}" presName="rootComposite1" presStyleCnt="0"/>
      <dgm:spPr/>
    </dgm:pt>
    <dgm:pt modelId="{8E8644FF-D706-4877-9247-21F0672C740F}" type="pres">
      <dgm:prSet presAssocID="{C8F4F61F-09A6-4183-B51E-57CEB6FC7DCA}" presName="rootText1" presStyleLbl="node0" presStyleIdx="0" presStyleCnt="1" custLinFactNeighborX="64" custLinFactNeighborY="-11">
        <dgm:presLayoutVars>
          <dgm:chPref val="3"/>
        </dgm:presLayoutVars>
      </dgm:prSet>
      <dgm:spPr/>
    </dgm:pt>
    <dgm:pt modelId="{A24B4376-063A-4777-911B-45E8D435FCB5}" type="pres">
      <dgm:prSet presAssocID="{C8F4F61F-09A6-4183-B51E-57CEB6FC7DCA}" presName="rootConnector1" presStyleLbl="node1" presStyleIdx="0" presStyleCnt="0"/>
      <dgm:spPr/>
    </dgm:pt>
    <dgm:pt modelId="{84413A64-32AC-4811-B365-555F921C27FE}" type="pres">
      <dgm:prSet presAssocID="{C8F4F61F-09A6-4183-B51E-57CEB6FC7DCA}" presName="hierChild2" presStyleCnt="0"/>
      <dgm:spPr/>
    </dgm:pt>
    <dgm:pt modelId="{9AA7563A-8268-4774-8CBF-61851F0656C3}" type="pres">
      <dgm:prSet presAssocID="{AC7F8422-4BFB-43DD-AF85-8D34D64D0295}" presName="Name37" presStyleLbl="parChTrans1D2" presStyleIdx="0" presStyleCnt="3"/>
      <dgm:spPr/>
    </dgm:pt>
    <dgm:pt modelId="{7509082F-2DF4-4412-8E13-D9132119B240}" type="pres">
      <dgm:prSet presAssocID="{2E4F7980-CB69-4586-9210-B5E32842BF4A}" presName="hierRoot2" presStyleCnt="0">
        <dgm:presLayoutVars>
          <dgm:hierBranch val="init"/>
        </dgm:presLayoutVars>
      </dgm:prSet>
      <dgm:spPr/>
    </dgm:pt>
    <dgm:pt modelId="{82494F9C-0770-4767-8C68-C618A4851377}" type="pres">
      <dgm:prSet presAssocID="{2E4F7980-CB69-4586-9210-B5E32842BF4A}" presName="rootComposite" presStyleCnt="0"/>
      <dgm:spPr/>
    </dgm:pt>
    <dgm:pt modelId="{E75830C7-2491-45C0-B451-D50B5E3A39CA}" type="pres">
      <dgm:prSet presAssocID="{2E4F7980-CB69-4586-9210-B5E32842BF4A}" presName="rootText" presStyleLbl="node2" presStyleIdx="0" presStyleCnt="3">
        <dgm:presLayoutVars>
          <dgm:chPref val="3"/>
        </dgm:presLayoutVars>
      </dgm:prSet>
      <dgm:spPr/>
    </dgm:pt>
    <dgm:pt modelId="{7A789EBF-2ADD-45AD-8607-E48191C14E7D}" type="pres">
      <dgm:prSet presAssocID="{2E4F7980-CB69-4586-9210-B5E32842BF4A}" presName="rootConnector" presStyleLbl="node2" presStyleIdx="0" presStyleCnt="3"/>
      <dgm:spPr/>
    </dgm:pt>
    <dgm:pt modelId="{308ADDF3-79C0-4585-A234-DBB76285F1E2}" type="pres">
      <dgm:prSet presAssocID="{2E4F7980-CB69-4586-9210-B5E32842BF4A}" presName="hierChild4" presStyleCnt="0"/>
      <dgm:spPr/>
    </dgm:pt>
    <dgm:pt modelId="{E5A99F7C-A238-4347-B2A5-329871B9E568}" type="pres">
      <dgm:prSet presAssocID="{09BB0DFD-5B54-4E2A-80E7-3633BBF7B46D}" presName="Name37" presStyleLbl="parChTrans1D3" presStyleIdx="0" presStyleCnt="4"/>
      <dgm:spPr/>
    </dgm:pt>
    <dgm:pt modelId="{1283DE27-7A15-4CCD-BB36-7047EA92292C}" type="pres">
      <dgm:prSet presAssocID="{36FB73C7-307C-4941-8DEA-D63D198518E5}" presName="hierRoot2" presStyleCnt="0">
        <dgm:presLayoutVars>
          <dgm:hierBranch val="init"/>
        </dgm:presLayoutVars>
      </dgm:prSet>
      <dgm:spPr/>
    </dgm:pt>
    <dgm:pt modelId="{8348D3FA-B82F-4252-AB07-8D92AFC90A9F}" type="pres">
      <dgm:prSet presAssocID="{36FB73C7-307C-4941-8DEA-D63D198518E5}" presName="rootComposite" presStyleCnt="0"/>
      <dgm:spPr/>
    </dgm:pt>
    <dgm:pt modelId="{659FB48D-6A16-4B25-AEBD-3A6A88A47125}" type="pres">
      <dgm:prSet presAssocID="{36FB73C7-307C-4941-8DEA-D63D198518E5}" presName="rootText" presStyleLbl="node3" presStyleIdx="0" presStyleCnt="4">
        <dgm:presLayoutVars>
          <dgm:chPref val="3"/>
        </dgm:presLayoutVars>
      </dgm:prSet>
      <dgm:spPr/>
    </dgm:pt>
    <dgm:pt modelId="{A0C5C675-6856-4DEA-A773-269E7A69ADA7}" type="pres">
      <dgm:prSet presAssocID="{36FB73C7-307C-4941-8DEA-D63D198518E5}" presName="rootConnector" presStyleLbl="node3" presStyleIdx="0" presStyleCnt="4"/>
      <dgm:spPr/>
    </dgm:pt>
    <dgm:pt modelId="{AB7638F7-7C18-41E3-80F7-1897AE65CDD5}" type="pres">
      <dgm:prSet presAssocID="{36FB73C7-307C-4941-8DEA-D63D198518E5}" presName="hierChild4" presStyleCnt="0"/>
      <dgm:spPr/>
    </dgm:pt>
    <dgm:pt modelId="{4FF30691-C6B1-4F9A-97E5-A819AFAAD4D0}" type="pres">
      <dgm:prSet presAssocID="{7DE4EE1A-762D-4D79-A162-AA335A5E051F}" presName="Name37" presStyleLbl="parChTrans1D4" presStyleIdx="0" presStyleCnt="14"/>
      <dgm:spPr/>
    </dgm:pt>
    <dgm:pt modelId="{A7C9545B-AF1E-4790-9695-793AB5BDBCCA}" type="pres">
      <dgm:prSet presAssocID="{24F5666D-4802-4096-B117-277EB0C27A69}" presName="hierRoot2" presStyleCnt="0">
        <dgm:presLayoutVars>
          <dgm:hierBranch val="init"/>
        </dgm:presLayoutVars>
      </dgm:prSet>
      <dgm:spPr/>
    </dgm:pt>
    <dgm:pt modelId="{1A2527BB-0F61-4DD0-B934-1183D8BD9EB4}" type="pres">
      <dgm:prSet presAssocID="{24F5666D-4802-4096-B117-277EB0C27A69}" presName="rootComposite" presStyleCnt="0"/>
      <dgm:spPr/>
    </dgm:pt>
    <dgm:pt modelId="{71DAE9C8-D805-45EB-B382-A342E6DBABDE}" type="pres">
      <dgm:prSet presAssocID="{24F5666D-4802-4096-B117-277EB0C27A69}" presName="rootText" presStyleLbl="node4" presStyleIdx="0" presStyleCnt="14">
        <dgm:presLayoutVars>
          <dgm:chPref val="3"/>
        </dgm:presLayoutVars>
      </dgm:prSet>
      <dgm:spPr/>
    </dgm:pt>
    <dgm:pt modelId="{05393038-CB6E-4585-81C4-4C343EAFE667}" type="pres">
      <dgm:prSet presAssocID="{24F5666D-4802-4096-B117-277EB0C27A69}" presName="rootConnector" presStyleLbl="node4" presStyleIdx="0" presStyleCnt="14"/>
      <dgm:spPr/>
    </dgm:pt>
    <dgm:pt modelId="{65C6BD16-023E-45C1-ACF9-6921B7C48EBD}" type="pres">
      <dgm:prSet presAssocID="{24F5666D-4802-4096-B117-277EB0C27A69}" presName="hierChild4" presStyleCnt="0"/>
      <dgm:spPr/>
    </dgm:pt>
    <dgm:pt modelId="{AA006C9A-6DE1-4523-8069-1E6021A70C7F}" type="pres">
      <dgm:prSet presAssocID="{0E1A0557-7335-4288-AE73-E29617BC6DBD}" presName="Name37" presStyleLbl="parChTrans1D4" presStyleIdx="1" presStyleCnt="14"/>
      <dgm:spPr/>
    </dgm:pt>
    <dgm:pt modelId="{F52A6AB5-2CB1-4E21-879D-3DF573F381EB}" type="pres">
      <dgm:prSet presAssocID="{9BE9551A-7781-45F6-9A53-1F09C2AA8476}" presName="hierRoot2" presStyleCnt="0">
        <dgm:presLayoutVars>
          <dgm:hierBranch val="init"/>
        </dgm:presLayoutVars>
      </dgm:prSet>
      <dgm:spPr/>
    </dgm:pt>
    <dgm:pt modelId="{DE492860-9230-4316-9DBB-02038AC04847}" type="pres">
      <dgm:prSet presAssocID="{9BE9551A-7781-45F6-9A53-1F09C2AA8476}" presName="rootComposite" presStyleCnt="0"/>
      <dgm:spPr/>
    </dgm:pt>
    <dgm:pt modelId="{C5413EDE-37CA-4D77-B4F3-EDB6D40061F7}" type="pres">
      <dgm:prSet presAssocID="{9BE9551A-7781-45F6-9A53-1F09C2AA8476}" presName="rootText" presStyleLbl="node4" presStyleIdx="1" presStyleCnt="14">
        <dgm:presLayoutVars>
          <dgm:chPref val="3"/>
        </dgm:presLayoutVars>
      </dgm:prSet>
      <dgm:spPr/>
    </dgm:pt>
    <dgm:pt modelId="{29B2442A-D933-4C9D-BDB8-D6041DEDAA0D}" type="pres">
      <dgm:prSet presAssocID="{9BE9551A-7781-45F6-9A53-1F09C2AA8476}" presName="rootConnector" presStyleLbl="node4" presStyleIdx="1" presStyleCnt="14"/>
      <dgm:spPr/>
    </dgm:pt>
    <dgm:pt modelId="{5588D7FD-D090-40FF-BCA3-0B3EB1CB6C1C}" type="pres">
      <dgm:prSet presAssocID="{9BE9551A-7781-45F6-9A53-1F09C2AA8476}" presName="hierChild4" presStyleCnt="0"/>
      <dgm:spPr/>
    </dgm:pt>
    <dgm:pt modelId="{43ABB83B-6915-45C6-9225-A909FF71597F}" type="pres">
      <dgm:prSet presAssocID="{9BE9551A-7781-45F6-9A53-1F09C2AA8476}" presName="hierChild5" presStyleCnt="0"/>
      <dgm:spPr/>
    </dgm:pt>
    <dgm:pt modelId="{06DE7EDD-44A2-418C-AA1D-DA7A60E3EE1F}" type="pres">
      <dgm:prSet presAssocID="{2AEB0B25-8151-44F8-974D-A1895C106D34}" presName="Name37" presStyleLbl="parChTrans1D4" presStyleIdx="2" presStyleCnt="14"/>
      <dgm:spPr/>
    </dgm:pt>
    <dgm:pt modelId="{B0F33E12-766B-4973-A07D-DF0CE4620094}" type="pres">
      <dgm:prSet presAssocID="{4AB70D88-5EF4-4257-9BEE-4921DFC5BB01}" presName="hierRoot2" presStyleCnt="0">
        <dgm:presLayoutVars>
          <dgm:hierBranch val="init"/>
        </dgm:presLayoutVars>
      </dgm:prSet>
      <dgm:spPr/>
    </dgm:pt>
    <dgm:pt modelId="{CA542348-79F2-4E75-82CF-7066240848FF}" type="pres">
      <dgm:prSet presAssocID="{4AB70D88-5EF4-4257-9BEE-4921DFC5BB01}" presName="rootComposite" presStyleCnt="0"/>
      <dgm:spPr/>
    </dgm:pt>
    <dgm:pt modelId="{A96C7E08-8499-4CE2-8D94-F3F9DBBF1420}" type="pres">
      <dgm:prSet presAssocID="{4AB70D88-5EF4-4257-9BEE-4921DFC5BB01}" presName="rootText" presStyleLbl="node4" presStyleIdx="2" presStyleCnt="14">
        <dgm:presLayoutVars>
          <dgm:chPref val="3"/>
        </dgm:presLayoutVars>
      </dgm:prSet>
      <dgm:spPr/>
    </dgm:pt>
    <dgm:pt modelId="{AC31FB2D-9226-4163-BE8B-B961AE373A67}" type="pres">
      <dgm:prSet presAssocID="{4AB70D88-5EF4-4257-9BEE-4921DFC5BB01}" presName="rootConnector" presStyleLbl="node4" presStyleIdx="2" presStyleCnt="14"/>
      <dgm:spPr/>
    </dgm:pt>
    <dgm:pt modelId="{B505AB4E-399D-4A20-91F6-C33988FEE835}" type="pres">
      <dgm:prSet presAssocID="{4AB70D88-5EF4-4257-9BEE-4921DFC5BB01}" presName="hierChild4" presStyleCnt="0"/>
      <dgm:spPr/>
    </dgm:pt>
    <dgm:pt modelId="{FCD3E751-C758-4959-A508-665F73C46850}" type="pres">
      <dgm:prSet presAssocID="{A77C3382-89C3-4007-8089-4C41C1EC368E}" presName="Name37" presStyleLbl="parChTrans1D4" presStyleIdx="3" presStyleCnt="14"/>
      <dgm:spPr/>
    </dgm:pt>
    <dgm:pt modelId="{69916FCA-45D1-4AF3-A879-D7052022BF1C}" type="pres">
      <dgm:prSet presAssocID="{27990783-9CA1-4152-A61C-7BA553CC0FB3}" presName="hierRoot2" presStyleCnt="0">
        <dgm:presLayoutVars>
          <dgm:hierBranch val="init"/>
        </dgm:presLayoutVars>
      </dgm:prSet>
      <dgm:spPr/>
    </dgm:pt>
    <dgm:pt modelId="{1D1CC4FB-55C9-4CE3-B6C1-B513CEE295D0}" type="pres">
      <dgm:prSet presAssocID="{27990783-9CA1-4152-A61C-7BA553CC0FB3}" presName="rootComposite" presStyleCnt="0"/>
      <dgm:spPr/>
    </dgm:pt>
    <dgm:pt modelId="{5298B43C-A656-4B04-8E72-F8204033F1A0}" type="pres">
      <dgm:prSet presAssocID="{27990783-9CA1-4152-A61C-7BA553CC0FB3}" presName="rootText" presStyleLbl="node4" presStyleIdx="3" presStyleCnt="14">
        <dgm:presLayoutVars>
          <dgm:chPref val="3"/>
        </dgm:presLayoutVars>
      </dgm:prSet>
      <dgm:spPr/>
    </dgm:pt>
    <dgm:pt modelId="{1BD8D44E-A0AB-4D59-BF5F-984A1654D1D8}" type="pres">
      <dgm:prSet presAssocID="{27990783-9CA1-4152-A61C-7BA553CC0FB3}" presName="rootConnector" presStyleLbl="node4" presStyleIdx="3" presStyleCnt="14"/>
      <dgm:spPr/>
    </dgm:pt>
    <dgm:pt modelId="{A1D51197-8A0A-4F19-88A6-31EAA8E7B47F}" type="pres">
      <dgm:prSet presAssocID="{27990783-9CA1-4152-A61C-7BA553CC0FB3}" presName="hierChild4" presStyleCnt="0"/>
      <dgm:spPr/>
    </dgm:pt>
    <dgm:pt modelId="{620FDF1F-9A96-41AC-8347-D565C7AAA201}" type="pres">
      <dgm:prSet presAssocID="{27990783-9CA1-4152-A61C-7BA553CC0FB3}" presName="hierChild5" presStyleCnt="0"/>
      <dgm:spPr/>
    </dgm:pt>
    <dgm:pt modelId="{18F6449F-5DEC-4A0C-82A1-2F74DE67906D}" type="pres">
      <dgm:prSet presAssocID="{4AB70D88-5EF4-4257-9BEE-4921DFC5BB01}" presName="hierChild5" presStyleCnt="0"/>
      <dgm:spPr/>
    </dgm:pt>
    <dgm:pt modelId="{A91685C2-9B92-46B9-A60B-427CE3C656C9}" type="pres">
      <dgm:prSet presAssocID="{24F5666D-4802-4096-B117-277EB0C27A69}" presName="hierChild5" presStyleCnt="0"/>
      <dgm:spPr/>
    </dgm:pt>
    <dgm:pt modelId="{3BDA756B-4079-4780-87DE-0D01D06BF27A}" type="pres">
      <dgm:prSet presAssocID="{36FB73C7-307C-4941-8DEA-D63D198518E5}" presName="hierChild5" presStyleCnt="0"/>
      <dgm:spPr/>
    </dgm:pt>
    <dgm:pt modelId="{4FDAE73B-41C3-46A1-AE19-80123D1B62AD}" type="pres">
      <dgm:prSet presAssocID="{2E4F7980-CB69-4586-9210-B5E32842BF4A}" presName="hierChild5" presStyleCnt="0"/>
      <dgm:spPr/>
    </dgm:pt>
    <dgm:pt modelId="{ED47275B-FDC1-475E-96FC-8EA1F9E430E0}" type="pres">
      <dgm:prSet presAssocID="{827AD7EB-A774-42E6-94FB-C3A3975AA81F}" presName="Name37" presStyleLbl="parChTrans1D2" presStyleIdx="1" presStyleCnt="3"/>
      <dgm:spPr/>
    </dgm:pt>
    <dgm:pt modelId="{E4CB5C9E-E661-4A51-873A-C8C7AAF9D673}" type="pres">
      <dgm:prSet presAssocID="{919BB243-CD10-4A43-8AE4-DBABCA2C2F94}" presName="hierRoot2" presStyleCnt="0">
        <dgm:presLayoutVars>
          <dgm:hierBranch val="init"/>
        </dgm:presLayoutVars>
      </dgm:prSet>
      <dgm:spPr/>
    </dgm:pt>
    <dgm:pt modelId="{D9B9E4E7-C279-4671-A398-3AE35D9E783B}" type="pres">
      <dgm:prSet presAssocID="{919BB243-CD10-4A43-8AE4-DBABCA2C2F94}" presName="rootComposite" presStyleCnt="0"/>
      <dgm:spPr/>
    </dgm:pt>
    <dgm:pt modelId="{53C59985-F7EB-433C-97DE-D79878CE8F9E}" type="pres">
      <dgm:prSet presAssocID="{919BB243-CD10-4A43-8AE4-DBABCA2C2F94}" presName="rootText" presStyleLbl="node2" presStyleIdx="1" presStyleCnt="3">
        <dgm:presLayoutVars>
          <dgm:chPref val="3"/>
        </dgm:presLayoutVars>
      </dgm:prSet>
      <dgm:spPr/>
    </dgm:pt>
    <dgm:pt modelId="{39025962-A7D8-4A33-979B-091DC655D850}" type="pres">
      <dgm:prSet presAssocID="{919BB243-CD10-4A43-8AE4-DBABCA2C2F94}" presName="rootConnector" presStyleLbl="node2" presStyleIdx="1" presStyleCnt="3"/>
      <dgm:spPr/>
    </dgm:pt>
    <dgm:pt modelId="{97E0B38B-1CD3-4DEE-96C2-D91DC366CB5B}" type="pres">
      <dgm:prSet presAssocID="{919BB243-CD10-4A43-8AE4-DBABCA2C2F94}" presName="hierChild4" presStyleCnt="0"/>
      <dgm:spPr/>
    </dgm:pt>
    <dgm:pt modelId="{6350F43C-3261-4A08-AD85-C7FC817A2887}" type="pres">
      <dgm:prSet presAssocID="{3004F022-2B50-40C1-BE82-68405CFD1C25}" presName="Name37" presStyleLbl="parChTrans1D3" presStyleIdx="1" presStyleCnt="4"/>
      <dgm:spPr/>
    </dgm:pt>
    <dgm:pt modelId="{10090A1A-DB59-4939-9D99-26EA60EEF6D0}" type="pres">
      <dgm:prSet presAssocID="{1680DF6E-FC05-4C32-9963-48F5BA0C9C13}" presName="hierRoot2" presStyleCnt="0">
        <dgm:presLayoutVars>
          <dgm:hierBranch val="init"/>
        </dgm:presLayoutVars>
      </dgm:prSet>
      <dgm:spPr/>
    </dgm:pt>
    <dgm:pt modelId="{206F1BEB-4849-4CC1-8BF7-12C42C2E1FEA}" type="pres">
      <dgm:prSet presAssocID="{1680DF6E-FC05-4C32-9963-48F5BA0C9C13}" presName="rootComposite" presStyleCnt="0"/>
      <dgm:spPr/>
    </dgm:pt>
    <dgm:pt modelId="{718A1B54-9283-4F80-BF07-38A9DB2F3DFE}" type="pres">
      <dgm:prSet presAssocID="{1680DF6E-FC05-4C32-9963-48F5BA0C9C13}" presName="rootText" presStyleLbl="node3" presStyleIdx="1" presStyleCnt="4">
        <dgm:presLayoutVars>
          <dgm:chPref val="3"/>
        </dgm:presLayoutVars>
      </dgm:prSet>
      <dgm:spPr/>
    </dgm:pt>
    <dgm:pt modelId="{15B24593-D151-4286-8A35-51C360427097}" type="pres">
      <dgm:prSet presAssocID="{1680DF6E-FC05-4C32-9963-48F5BA0C9C13}" presName="rootConnector" presStyleLbl="node3" presStyleIdx="1" presStyleCnt="4"/>
      <dgm:spPr/>
    </dgm:pt>
    <dgm:pt modelId="{DE3D0E78-9667-4B3D-B381-E88D566E74C9}" type="pres">
      <dgm:prSet presAssocID="{1680DF6E-FC05-4C32-9963-48F5BA0C9C13}" presName="hierChild4" presStyleCnt="0"/>
      <dgm:spPr/>
    </dgm:pt>
    <dgm:pt modelId="{00D4BF94-DE0C-47DE-8FC9-3F39B862AF15}" type="pres">
      <dgm:prSet presAssocID="{1E3FBA67-E3F6-4FFA-A172-759BF4376C93}" presName="Name37" presStyleLbl="parChTrans1D4" presStyleIdx="4" presStyleCnt="14"/>
      <dgm:spPr/>
    </dgm:pt>
    <dgm:pt modelId="{C5D6CFC1-94BA-427C-A693-09311D51A8EC}" type="pres">
      <dgm:prSet presAssocID="{3B06DC72-BE25-4F56-AFE2-66975D095985}" presName="hierRoot2" presStyleCnt="0">
        <dgm:presLayoutVars>
          <dgm:hierBranch val="init"/>
        </dgm:presLayoutVars>
      </dgm:prSet>
      <dgm:spPr/>
    </dgm:pt>
    <dgm:pt modelId="{511B7553-F759-4D89-9242-1CD07398EAA3}" type="pres">
      <dgm:prSet presAssocID="{3B06DC72-BE25-4F56-AFE2-66975D095985}" presName="rootComposite" presStyleCnt="0"/>
      <dgm:spPr/>
    </dgm:pt>
    <dgm:pt modelId="{DE719A22-FC13-4336-BA26-E972C4DADB68}" type="pres">
      <dgm:prSet presAssocID="{3B06DC72-BE25-4F56-AFE2-66975D095985}" presName="rootText" presStyleLbl="node4" presStyleIdx="4" presStyleCnt="14" custLinFactY="56226" custLinFactNeighborX="72296" custLinFactNeighborY="100000">
        <dgm:presLayoutVars>
          <dgm:chPref val="3"/>
        </dgm:presLayoutVars>
      </dgm:prSet>
      <dgm:spPr/>
    </dgm:pt>
    <dgm:pt modelId="{354C246B-5D97-48E1-A9BB-CD7A414D4242}" type="pres">
      <dgm:prSet presAssocID="{3B06DC72-BE25-4F56-AFE2-66975D095985}" presName="rootConnector" presStyleLbl="node4" presStyleIdx="4" presStyleCnt="14"/>
      <dgm:spPr/>
    </dgm:pt>
    <dgm:pt modelId="{A5524A2D-7F30-4ACC-9CAF-7D5CF07790EF}" type="pres">
      <dgm:prSet presAssocID="{3B06DC72-BE25-4F56-AFE2-66975D095985}" presName="hierChild4" presStyleCnt="0"/>
      <dgm:spPr/>
    </dgm:pt>
    <dgm:pt modelId="{8E2594F7-A224-4D21-BDE9-B9469FC2997C}" type="pres">
      <dgm:prSet presAssocID="{FD9BF5E2-8A03-4189-8D8F-DC44B5A82000}" presName="Name37" presStyleLbl="parChTrans1D4" presStyleIdx="5" presStyleCnt="14"/>
      <dgm:spPr/>
    </dgm:pt>
    <dgm:pt modelId="{EE3EBCE9-A70F-4364-886F-CAB025EA87A4}" type="pres">
      <dgm:prSet presAssocID="{7D292017-A2CA-4B25-ABE4-021BECE24CB2}" presName="hierRoot2" presStyleCnt="0">
        <dgm:presLayoutVars>
          <dgm:hierBranch val="init"/>
        </dgm:presLayoutVars>
      </dgm:prSet>
      <dgm:spPr/>
    </dgm:pt>
    <dgm:pt modelId="{382295E3-6C33-44B0-A253-EC27729A987A}" type="pres">
      <dgm:prSet presAssocID="{7D292017-A2CA-4B25-ABE4-021BECE24CB2}" presName="rootComposite" presStyleCnt="0"/>
      <dgm:spPr/>
    </dgm:pt>
    <dgm:pt modelId="{0B560728-35D1-4535-826F-EC972280D69F}" type="pres">
      <dgm:prSet presAssocID="{7D292017-A2CA-4B25-ABE4-021BECE24CB2}" presName="rootText" presStyleLbl="node4" presStyleIdx="5" presStyleCnt="14" custLinFactX="27972" custLinFactY="54564" custLinFactNeighborX="100000" custLinFactNeighborY="100000">
        <dgm:presLayoutVars>
          <dgm:chPref val="3"/>
        </dgm:presLayoutVars>
      </dgm:prSet>
      <dgm:spPr/>
    </dgm:pt>
    <dgm:pt modelId="{00BFE893-3030-493E-8716-AA09EFF93C39}" type="pres">
      <dgm:prSet presAssocID="{7D292017-A2CA-4B25-ABE4-021BECE24CB2}" presName="rootConnector" presStyleLbl="node4" presStyleIdx="5" presStyleCnt="14"/>
      <dgm:spPr/>
    </dgm:pt>
    <dgm:pt modelId="{A7B29DF6-46CD-4314-96C1-8FEEC18EC8B1}" type="pres">
      <dgm:prSet presAssocID="{7D292017-A2CA-4B25-ABE4-021BECE24CB2}" presName="hierChild4" presStyleCnt="0"/>
      <dgm:spPr/>
    </dgm:pt>
    <dgm:pt modelId="{487B4C52-3AF3-4DD1-A198-5F22A7FFF3C5}" type="pres">
      <dgm:prSet presAssocID="{7D292017-A2CA-4B25-ABE4-021BECE24CB2}" presName="hierChild5" presStyleCnt="0"/>
      <dgm:spPr/>
    </dgm:pt>
    <dgm:pt modelId="{9CECF5E7-333D-408A-8263-799E4B87C7C2}" type="pres">
      <dgm:prSet presAssocID="{3B06DC72-BE25-4F56-AFE2-66975D095985}" presName="hierChild5" presStyleCnt="0"/>
      <dgm:spPr/>
    </dgm:pt>
    <dgm:pt modelId="{6A4DE9B3-8247-4BFA-A58D-F123DBFDF24D}" type="pres">
      <dgm:prSet presAssocID="{AA0A93F6-DF4A-48AC-B477-D4EC9DF7AED9}" presName="Name37" presStyleLbl="parChTrans1D4" presStyleIdx="6" presStyleCnt="14"/>
      <dgm:spPr/>
    </dgm:pt>
    <dgm:pt modelId="{CAE3978C-E49E-4A7B-B468-78C5339E470E}" type="pres">
      <dgm:prSet presAssocID="{D6EEBE1A-2DB0-450A-868C-8A38D0FB4812}" presName="hierRoot2" presStyleCnt="0">
        <dgm:presLayoutVars>
          <dgm:hierBranch val="init"/>
        </dgm:presLayoutVars>
      </dgm:prSet>
      <dgm:spPr/>
    </dgm:pt>
    <dgm:pt modelId="{F92417B4-BBA3-4447-B848-376537B7778B}" type="pres">
      <dgm:prSet presAssocID="{D6EEBE1A-2DB0-450A-868C-8A38D0FB4812}" presName="rootComposite" presStyleCnt="0"/>
      <dgm:spPr/>
    </dgm:pt>
    <dgm:pt modelId="{9B23D049-315C-40A8-8913-FD4B2F5DD21E}" type="pres">
      <dgm:prSet presAssocID="{D6EEBE1A-2DB0-450A-868C-8A38D0FB4812}" presName="rootText" presStyleLbl="node4" presStyleIdx="6" presStyleCnt="14">
        <dgm:presLayoutVars>
          <dgm:chPref val="3"/>
        </dgm:presLayoutVars>
      </dgm:prSet>
      <dgm:spPr/>
    </dgm:pt>
    <dgm:pt modelId="{C5925C51-74F4-4F66-99C5-E298CC8EFDCF}" type="pres">
      <dgm:prSet presAssocID="{D6EEBE1A-2DB0-450A-868C-8A38D0FB4812}" presName="rootConnector" presStyleLbl="node4" presStyleIdx="6" presStyleCnt="14"/>
      <dgm:spPr/>
    </dgm:pt>
    <dgm:pt modelId="{68F1D48A-36AD-4147-B056-094EF3D1D441}" type="pres">
      <dgm:prSet presAssocID="{D6EEBE1A-2DB0-450A-868C-8A38D0FB4812}" presName="hierChild4" presStyleCnt="0"/>
      <dgm:spPr/>
    </dgm:pt>
    <dgm:pt modelId="{14624FF6-D8D4-4CF5-BBDC-5265EEEE2714}" type="pres">
      <dgm:prSet presAssocID="{D6EEBE1A-2DB0-450A-868C-8A38D0FB4812}" presName="hierChild5" presStyleCnt="0"/>
      <dgm:spPr/>
    </dgm:pt>
    <dgm:pt modelId="{BBE79235-5961-46E1-AE17-C7728A63A0E4}" type="pres">
      <dgm:prSet presAssocID="{72BFD670-7F67-4629-A483-DE9941BA81F8}" presName="Name37" presStyleLbl="parChTrans1D4" presStyleIdx="7" presStyleCnt="14"/>
      <dgm:spPr/>
    </dgm:pt>
    <dgm:pt modelId="{045D54FE-C903-462B-B3D4-55B2F8A1B93B}" type="pres">
      <dgm:prSet presAssocID="{7C9B1087-FE4B-43BA-B0F9-2E3E8B8DEC12}" presName="hierRoot2" presStyleCnt="0">
        <dgm:presLayoutVars>
          <dgm:hierBranch val="init"/>
        </dgm:presLayoutVars>
      </dgm:prSet>
      <dgm:spPr/>
    </dgm:pt>
    <dgm:pt modelId="{FB443605-CABA-40F1-AF64-2D698E471462}" type="pres">
      <dgm:prSet presAssocID="{7C9B1087-FE4B-43BA-B0F9-2E3E8B8DEC12}" presName="rootComposite" presStyleCnt="0"/>
      <dgm:spPr/>
    </dgm:pt>
    <dgm:pt modelId="{B238A049-5820-4EE0-9F68-FC056394496C}" type="pres">
      <dgm:prSet presAssocID="{7C9B1087-FE4B-43BA-B0F9-2E3E8B8DEC12}" presName="rootText" presStyleLbl="node4" presStyleIdx="7" presStyleCnt="14">
        <dgm:presLayoutVars>
          <dgm:chPref val="3"/>
        </dgm:presLayoutVars>
      </dgm:prSet>
      <dgm:spPr/>
    </dgm:pt>
    <dgm:pt modelId="{935BA3E2-161B-4E1F-9548-CB98843CA0D2}" type="pres">
      <dgm:prSet presAssocID="{7C9B1087-FE4B-43BA-B0F9-2E3E8B8DEC12}" presName="rootConnector" presStyleLbl="node4" presStyleIdx="7" presStyleCnt="14"/>
      <dgm:spPr/>
    </dgm:pt>
    <dgm:pt modelId="{359EB3A5-95C5-4A1F-9AFB-889E569715E7}" type="pres">
      <dgm:prSet presAssocID="{7C9B1087-FE4B-43BA-B0F9-2E3E8B8DEC12}" presName="hierChild4" presStyleCnt="0"/>
      <dgm:spPr/>
    </dgm:pt>
    <dgm:pt modelId="{47BC95B9-6690-49E6-B927-4F81D2C634B5}" type="pres">
      <dgm:prSet presAssocID="{7C9B1087-FE4B-43BA-B0F9-2E3E8B8DEC12}" presName="hierChild5" presStyleCnt="0"/>
      <dgm:spPr/>
    </dgm:pt>
    <dgm:pt modelId="{1033A582-0D39-4237-94CF-E728A88617B5}" type="pres">
      <dgm:prSet presAssocID="{1680DF6E-FC05-4C32-9963-48F5BA0C9C13}" presName="hierChild5" presStyleCnt="0"/>
      <dgm:spPr/>
    </dgm:pt>
    <dgm:pt modelId="{F71662DE-AFE1-46C3-8345-369AF5F8D04C}" type="pres">
      <dgm:prSet presAssocID="{287E827E-C877-49D7-B662-4CA6B984FC7E}" presName="Name37" presStyleLbl="parChTrans1D3" presStyleIdx="2" presStyleCnt="4"/>
      <dgm:spPr/>
    </dgm:pt>
    <dgm:pt modelId="{B179DF9F-5D9B-4805-81F8-1E79CDF55664}" type="pres">
      <dgm:prSet presAssocID="{BFBB4E70-D687-4E56-808C-A250607B5AD3}" presName="hierRoot2" presStyleCnt="0">
        <dgm:presLayoutVars>
          <dgm:hierBranch val="init"/>
        </dgm:presLayoutVars>
      </dgm:prSet>
      <dgm:spPr/>
    </dgm:pt>
    <dgm:pt modelId="{2C5C3A95-EF85-4CA0-AB2C-9636BBA8E3D1}" type="pres">
      <dgm:prSet presAssocID="{BFBB4E70-D687-4E56-808C-A250607B5AD3}" presName="rootComposite" presStyleCnt="0"/>
      <dgm:spPr/>
    </dgm:pt>
    <dgm:pt modelId="{DBF85BF9-D836-4721-80DB-E5E4CEA068F3}" type="pres">
      <dgm:prSet presAssocID="{BFBB4E70-D687-4E56-808C-A250607B5AD3}" presName="rootText" presStyleLbl="node3" presStyleIdx="2" presStyleCnt="4">
        <dgm:presLayoutVars>
          <dgm:chPref val="3"/>
        </dgm:presLayoutVars>
      </dgm:prSet>
      <dgm:spPr/>
    </dgm:pt>
    <dgm:pt modelId="{109156C3-A98D-4844-886E-3296CFB1EE7C}" type="pres">
      <dgm:prSet presAssocID="{BFBB4E70-D687-4E56-808C-A250607B5AD3}" presName="rootConnector" presStyleLbl="node3" presStyleIdx="2" presStyleCnt="4"/>
      <dgm:spPr/>
    </dgm:pt>
    <dgm:pt modelId="{F933602E-3174-4B28-B3A7-6044306ED7EE}" type="pres">
      <dgm:prSet presAssocID="{BFBB4E70-D687-4E56-808C-A250607B5AD3}" presName="hierChild4" presStyleCnt="0"/>
      <dgm:spPr/>
    </dgm:pt>
    <dgm:pt modelId="{071D998B-02A6-4565-B7D9-BA805A13A8E6}" type="pres">
      <dgm:prSet presAssocID="{81A4EED8-848B-478E-91DD-1DC1B1D29188}" presName="Name37" presStyleLbl="parChTrans1D4" presStyleIdx="8" presStyleCnt="14"/>
      <dgm:spPr/>
    </dgm:pt>
    <dgm:pt modelId="{E11F6398-FA34-408C-9039-FAFC01A893B5}" type="pres">
      <dgm:prSet presAssocID="{FF4744A4-BC57-4D98-A4FB-33104BE98ABE}" presName="hierRoot2" presStyleCnt="0">
        <dgm:presLayoutVars>
          <dgm:hierBranch val="init"/>
        </dgm:presLayoutVars>
      </dgm:prSet>
      <dgm:spPr/>
    </dgm:pt>
    <dgm:pt modelId="{9FB7619B-587B-4028-B7EE-1CFA072C928B}" type="pres">
      <dgm:prSet presAssocID="{FF4744A4-BC57-4D98-A4FB-33104BE98ABE}" presName="rootComposite" presStyleCnt="0"/>
      <dgm:spPr/>
    </dgm:pt>
    <dgm:pt modelId="{18039073-B733-4039-A1E2-BFEC7911F20F}" type="pres">
      <dgm:prSet presAssocID="{FF4744A4-BC57-4D98-A4FB-33104BE98ABE}" presName="rootText" presStyleLbl="node4" presStyleIdx="8" presStyleCnt="14">
        <dgm:presLayoutVars>
          <dgm:chPref val="3"/>
        </dgm:presLayoutVars>
      </dgm:prSet>
      <dgm:spPr/>
    </dgm:pt>
    <dgm:pt modelId="{1358409B-4D96-495A-894A-D1934B2BDBC9}" type="pres">
      <dgm:prSet presAssocID="{FF4744A4-BC57-4D98-A4FB-33104BE98ABE}" presName="rootConnector" presStyleLbl="node4" presStyleIdx="8" presStyleCnt="14"/>
      <dgm:spPr/>
    </dgm:pt>
    <dgm:pt modelId="{64510639-7F52-4BDE-989C-1CE0C48CFEFF}" type="pres">
      <dgm:prSet presAssocID="{FF4744A4-BC57-4D98-A4FB-33104BE98ABE}" presName="hierChild4" presStyleCnt="0"/>
      <dgm:spPr/>
    </dgm:pt>
    <dgm:pt modelId="{1FFF5C2A-722F-4FF0-B6C1-56E84D98391D}" type="pres">
      <dgm:prSet presAssocID="{443ABAFC-E6B2-4EFC-8E2B-13588AD89BB7}" presName="Name37" presStyleLbl="parChTrans1D4" presStyleIdx="9" presStyleCnt="14"/>
      <dgm:spPr/>
    </dgm:pt>
    <dgm:pt modelId="{41A1F5C0-1B6B-4AED-8696-3D513C359686}" type="pres">
      <dgm:prSet presAssocID="{8662F5CF-C5DA-4EDC-AE8E-ABC38E84071E}" presName="hierRoot2" presStyleCnt="0">
        <dgm:presLayoutVars>
          <dgm:hierBranch val="init"/>
        </dgm:presLayoutVars>
      </dgm:prSet>
      <dgm:spPr/>
    </dgm:pt>
    <dgm:pt modelId="{BDC9077E-D22A-404C-8833-D767F6D594EB}" type="pres">
      <dgm:prSet presAssocID="{8662F5CF-C5DA-4EDC-AE8E-ABC38E84071E}" presName="rootComposite" presStyleCnt="0"/>
      <dgm:spPr/>
    </dgm:pt>
    <dgm:pt modelId="{179A3763-0192-4DD5-9AC4-3E977949022F}" type="pres">
      <dgm:prSet presAssocID="{8662F5CF-C5DA-4EDC-AE8E-ABC38E84071E}" presName="rootText" presStyleLbl="node4" presStyleIdx="9" presStyleCnt="14">
        <dgm:presLayoutVars>
          <dgm:chPref val="3"/>
        </dgm:presLayoutVars>
      </dgm:prSet>
      <dgm:spPr/>
    </dgm:pt>
    <dgm:pt modelId="{1B9971D9-35BF-4DA7-93A7-357E27251085}" type="pres">
      <dgm:prSet presAssocID="{8662F5CF-C5DA-4EDC-AE8E-ABC38E84071E}" presName="rootConnector" presStyleLbl="node4" presStyleIdx="9" presStyleCnt="14"/>
      <dgm:spPr/>
    </dgm:pt>
    <dgm:pt modelId="{9335433D-3E48-4EF8-938E-EF576B13D843}" type="pres">
      <dgm:prSet presAssocID="{8662F5CF-C5DA-4EDC-AE8E-ABC38E84071E}" presName="hierChild4" presStyleCnt="0"/>
      <dgm:spPr/>
    </dgm:pt>
    <dgm:pt modelId="{C2952234-A76C-426C-A1F4-7583492EBD0E}" type="pres">
      <dgm:prSet presAssocID="{14F92518-B879-4615-92EB-B32C8B729693}" presName="Name37" presStyleLbl="parChTrans1D4" presStyleIdx="10" presStyleCnt="14"/>
      <dgm:spPr/>
    </dgm:pt>
    <dgm:pt modelId="{C12B075E-2FB9-4645-A6CE-C036D02E09AF}" type="pres">
      <dgm:prSet presAssocID="{0C1D1949-918A-45AC-9B69-A6466EDAFE1A}" presName="hierRoot2" presStyleCnt="0">
        <dgm:presLayoutVars>
          <dgm:hierBranch val="init"/>
        </dgm:presLayoutVars>
      </dgm:prSet>
      <dgm:spPr/>
    </dgm:pt>
    <dgm:pt modelId="{FB5E7FE5-3F6F-402C-9E83-730D0B1C9BA7}" type="pres">
      <dgm:prSet presAssocID="{0C1D1949-918A-45AC-9B69-A6466EDAFE1A}" presName="rootComposite" presStyleCnt="0"/>
      <dgm:spPr/>
    </dgm:pt>
    <dgm:pt modelId="{F9728113-E1D9-466C-AB76-6D2CE61D9DDF}" type="pres">
      <dgm:prSet presAssocID="{0C1D1949-918A-45AC-9B69-A6466EDAFE1A}" presName="rootText" presStyleLbl="node4" presStyleIdx="10" presStyleCnt="14">
        <dgm:presLayoutVars>
          <dgm:chPref val="3"/>
        </dgm:presLayoutVars>
      </dgm:prSet>
      <dgm:spPr/>
    </dgm:pt>
    <dgm:pt modelId="{788F36F0-DD03-4640-AAB4-3C12A735EE1C}" type="pres">
      <dgm:prSet presAssocID="{0C1D1949-918A-45AC-9B69-A6466EDAFE1A}" presName="rootConnector" presStyleLbl="node4" presStyleIdx="10" presStyleCnt="14"/>
      <dgm:spPr/>
    </dgm:pt>
    <dgm:pt modelId="{1F0BCE11-4F72-4131-B10A-1738D730486F}" type="pres">
      <dgm:prSet presAssocID="{0C1D1949-918A-45AC-9B69-A6466EDAFE1A}" presName="hierChild4" presStyleCnt="0"/>
      <dgm:spPr/>
    </dgm:pt>
    <dgm:pt modelId="{2FDCD37C-8047-4106-AE52-F02AFC9AFCD0}" type="pres">
      <dgm:prSet presAssocID="{0C1D1949-918A-45AC-9B69-A6466EDAFE1A}" presName="hierChild5" presStyleCnt="0"/>
      <dgm:spPr/>
    </dgm:pt>
    <dgm:pt modelId="{01B4116D-2C0D-450E-A39B-DC8958814AC0}" type="pres">
      <dgm:prSet presAssocID="{8662F5CF-C5DA-4EDC-AE8E-ABC38E84071E}" presName="hierChild5" presStyleCnt="0"/>
      <dgm:spPr/>
    </dgm:pt>
    <dgm:pt modelId="{A2B9ECC1-27A9-43D1-B2FA-24956CD4753B}" type="pres">
      <dgm:prSet presAssocID="{6208FC99-E6C5-4F61-A32E-5744CE8C02CE}" presName="Name37" presStyleLbl="parChTrans1D4" presStyleIdx="11" presStyleCnt="14"/>
      <dgm:spPr/>
    </dgm:pt>
    <dgm:pt modelId="{EA935D4E-C889-4A7B-A892-693A11776129}" type="pres">
      <dgm:prSet presAssocID="{DCE9464E-A21C-4D21-B5C7-38380F9887E4}" presName="hierRoot2" presStyleCnt="0">
        <dgm:presLayoutVars>
          <dgm:hierBranch val="init"/>
        </dgm:presLayoutVars>
      </dgm:prSet>
      <dgm:spPr/>
    </dgm:pt>
    <dgm:pt modelId="{AF6C18EE-9307-41BC-A23B-1813CBDA3DC9}" type="pres">
      <dgm:prSet presAssocID="{DCE9464E-A21C-4D21-B5C7-38380F9887E4}" presName="rootComposite" presStyleCnt="0"/>
      <dgm:spPr/>
    </dgm:pt>
    <dgm:pt modelId="{EFF29A54-D792-479C-B7DE-B7BA94E1A31D}" type="pres">
      <dgm:prSet presAssocID="{DCE9464E-A21C-4D21-B5C7-38380F9887E4}" presName="rootText" presStyleLbl="node4" presStyleIdx="11" presStyleCnt="14">
        <dgm:presLayoutVars>
          <dgm:chPref val="3"/>
        </dgm:presLayoutVars>
      </dgm:prSet>
      <dgm:spPr/>
    </dgm:pt>
    <dgm:pt modelId="{209A967F-E081-4551-B7B5-AD18DEB2CF1F}" type="pres">
      <dgm:prSet presAssocID="{DCE9464E-A21C-4D21-B5C7-38380F9887E4}" presName="rootConnector" presStyleLbl="node4" presStyleIdx="11" presStyleCnt="14"/>
      <dgm:spPr/>
    </dgm:pt>
    <dgm:pt modelId="{478CC582-B36D-4349-8168-DFDDFAC8BE50}" type="pres">
      <dgm:prSet presAssocID="{DCE9464E-A21C-4D21-B5C7-38380F9887E4}" presName="hierChild4" presStyleCnt="0"/>
      <dgm:spPr/>
    </dgm:pt>
    <dgm:pt modelId="{6FD3515D-0847-46C5-AAA1-8E30CA5EC039}" type="pres">
      <dgm:prSet presAssocID="{DCE9464E-A21C-4D21-B5C7-38380F9887E4}" presName="hierChild5" presStyleCnt="0"/>
      <dgm:spPr/>
    </dgm:pt>
    <dgm:pt modelId="{071F36D6-52BB-43C1-8A7C-027500827269}" type="pres">
      <dgm:prSet presAssocID="{FF4744A4-BC57-4D98-A4FB-33104BE98ABE}" presName="hierChild5" presStyleCnt="0"/>
      <dgm:spPr/>
    </dgm:pt>
    <dgm:pt modelId="{66EC0C4B-EBCE-4987-B5B8-E5F3AF2B0801}" type="pres">
      <dgm:prSet presAssocID="{BFBB4E70-D687-4E56-808C-A250607B5AD3}" presName="hierChild5" presStyleCnt="0"/>
      <dgm:spPr/>
    </dgm:pt>
    <dgm:pt modelId="{772E2D20-3E23-4C97-9F0B-7B453B5D2DD5}" type="pres">
      <dgm:prSet presAssocID="{919BB243-CD10-4A43-8AE4-DBABCA2C2F94}" presName="hierChild5" presStyleCnt="0"/>
      <dgm:spPr/>
    </dgm:pt>
    <dgm:pt modelId="{3ECA21B6-C4EC-4543-85EC-7FD46B89F870}" type="pres">
      <dgm:prSet presAssocID="{914FDE6C-FE9F-4678-AD60-28E2C3ADB63B}" presName="Name37" presStyleLbl="parChTrans1D2" presStyleIdx="2" presStyleCnt="3"/>
      <dgm:spPr/>
    </dgm:pt>
    <dgm:pt modelId="{4C7AA3D4-9FD5-4803-818D-9EAA0084EA4A}" type="pres">
      <dgm:prSet presAssocID="{FA618E9C-C1C9-481E-81BF-5C35DAC15C65}" presName="hierRoot2" presStyleCnt="0">
        <dgm:presLayoutVars>
          <dgm:hierBranch val="init"/>
        </dgm:presLayoutVars>
      </dgm:prSet>
      <dgm:spPr/>
    </dgm:pt>
    <dgm:pt modelId="{578D161C-2D4B-459D-9A98-F263BD0960B3}" type="pres">
      <dgm:prSet presAssocID="{FA618E9C-C1C9-481E-81BF-5C35DAC15C65}" presName="rootComposite" presStyleCnt="0"/>
      <dgm:spPr/>
    </dgm:pt>
    <dgm:pt modelId="{2A8E2E7D-0554-406E-8FC9-CB4E38AA9F1E}" type="pres">
      <dgm:prSet presAssocID="{FA618E9C-C1C9-481E-81BF-5C35DAC15C65}" presName="rootText" presStyleLbl="node2" presStyleIdx="2" presStyleCnt="3">
        <dgm:presLayoutVars>
          <dgm:chPref val="3"/>
        </dgm:presLayoutVars>
      </dgm:prSet>
      <dgm:spPr/>
    </dgm:pt>
    <dgm:pt modelId="{D7E240A0-26F7-4A95-B7E7-69D0ABD8E7D5}" type="pres">
      <dgm:prSet presAssocID="{FA618E9C-C1C9-481E-81BF-5C35DAC15C65}" presName="rootConnector" presStyleLbl="node2" presStyleIdx="2" presStyleCnt="3"/>
      <dgm:spPr/>
    </dgm:pt>
    <dgm:pt modelId="{FDED62E9-0139-4598-8DDD-89FD582A7B36}" type="pres">
      <dgm:prSet presAssocID="{FA618E9C-C1C9-481E-81BF-5C35DAC15C65}" presName="hierChild4" presStyleCnt="0"/>
      <dgm:spPr/>
    </dgm:pt>
    <dgm:pt modelId="{F6FF3376-3A64-4B2D-8D9B-435ECB3CD8B8}" type="pres">
      <dgm:prSet presAssocID="{FC6BAF0D-1525-4B2D-8CC1-94A487B2DA07}" presName="Name37" presStyleLbl="parChTrans1D3" presStyleIdx="3" presStyleCnt="4"/>
      <dgm:spPr/>
    </dgm:pt>
    <dgm:pt modelId="{BFE9A9A5-27E8-47AD-A689-761EE0DAC372}" type="pres">
      <dgm:prSet presAssocID="{86ADF809-F84E-44B0-A9C2-6593A29B7025}" presName="hierRoot2" presStyleCnt="0">
        <dgm:presLayoutVars>
          <dgm:hierBranch val="init"/>
        </dgm:presLayoutVars>
      </dgm:prSet>
      <dgm:spPr/>
    </dgm:pt>
    <dgm:pt modelId="{7EBCDFE8-2AB1-47C3-9358-6283AB55ED82}" type="pres">
      <dgm:prSet presAssocID="{86ADF809-F84E-44B0-A9C2-6593A29B7025}" presName="rootComposite" presStyleCnt="0"/>
      <dgm:spPr/>
    </dgm:pt>
    <dgm:pt modelId="{2A3A3688-399D-4CDA-A3B6-5EC5AB8560BE}" type="pres">
      <dgm:prSet presAssocID="{86ADF809-F84E-44B0-A9C2-6593A29B7025}" presName="rootText" presStyleLbl="node3" presStyleIdx="3" presStyleCnt="4">
        <dgm:presLayoutVars>
          <dgm:chPref val="3"/>
        </dgm:presLayoutVars>
      </dgm:prSet>
      <dgm:spPr/>
    </dgm:pt>
    <dgm:pt modelId="{EF234D9D-F737-417F-A60C-91243EA84710}" type="pres">
      <dgm:prSet presAssocID="{86ADF809-F84E-44B0-A9C2-6593A29B7025}" presName="rootConnector" presStyleLbl="node3" presStyleIdx="3" presStyleCnt="4"/>
      <dgm:spPr/>
    </dgm:pt>
    <dgm:pt modelId="{A71DDF31-366C-45CE-B005-7EA296CF8ADE}" type="pres">
      <dgm:prSet presAssocID="{86ADF809-F84E-44B0-A9C2-6593A29B7025}" presName="hierChild4" presStyleCnt="0"/>
      <dgm:spPr/>
    </dgm:pt>
    <dgm:pt modelId="{6B656F57-3D82-4BED-923A-9D42F5604964}" type="pres">
      <dgm:prSet presAssocID="{FEFA429D-D491-4276-8274-9096CC14CCFD}" presName="Name37" presStyleLbl="parChTrans1D4" presStyleIdx="12" presStyleCnt="14"/>
      <dgm:spPr/>
    </dgm:pt>
    <dgm:pt modelId="{860C1385-8431-49B1-850D-4318AA7E8874}" type="pres">
      <dgm:prSet presAssocID="{1D45C767-D7A7-4C3A-B358-A3B0E84C05B8}" presName="hierRoot2" presStyleCnt="0">
        <dgm:presLayoutVars>
          <dgm:hierBranch val="init"/>
        </dgm:presLayoutVars>
      </dgm:prSet>
      <dgm:spPr/>
    </dgm:pt>
    <dgm:pt modelId="{A54AE98B-D5D8-4AF9-948B-9B5F934D12FA}" type="pres">
      <dgm:prSet presAssocID="{1D45C767-D7A7-4C3A-B358-A3B0E84C05B8}" presName="rootComposite" presStyleCnt="0"/>
      <dgm:spPr/>
    </dgm:pt>
    <dgm:pt modelId="{A6AB4200-AAEA-4399-81F7-719714F70A9D}" type="pres">
      <dgm:prSet presAssocID="{1D45C767-D7A7-4C3A-B358-A3B0E84C05B8}" presName="rootText" presStyleLbl="node4" presStyleIdx="12" presStyleCnt="14">
        <dgm:presLayoutVars>
          <dgm:chPref val="3"/>
        </dgm:presLayoutVars>
      </dgm:prSet>
      <dgm:spPr/>
    </dgm:pt>
    <dgm:pt modelId="{653F8611-6901-488A-8639-A37F83E7361E}" type="pres">
      <dgm:prSet presAssocID="{1D45C767-D7A7-4C3A-B358-A3B0E84C05B8}" presName="rootConnector" presStyleLbl="node4" presStyleIdx="12" presStyleCnt="14"/>
      <dgm:spPr/>
    </dgm:pt>
    <dgm:pt modelId="{E13295A3-56DC-4395-B008-6F376C31703C}" type="pres">
      <dgm:prSet presAssocID="{1D45C767-D7A7-4C3A-B358-A3B0E84C05B8}" presName="hierChild4" presStyleCnt="0"/>
      <dgm:spPr/>
    </dgm:pt>
    <dgm:pt modelId="{9762E7DE-21F8-48F0-B69A-6BF03295A0C7}" type="pres">
      <dgm:prSet presAssocID="{E8C67AE5-CC1B-4F20-AD17-05D10EC91B85}" presName="Name37" presStyleLbl="parChTrans1D4" presStyleIdx="13" presStyleCnt="14"/>
      <dgm:spPr/>
    </dgm:pt>
    <dgm:pt modelId="{9A3E73C0-9495-47E6-B0B0-4C95E56347D9}" type="pres">
      <dgm:prSet presAssocID="{1080170A-2DEF-4F9F-A80F-13223D70A590}" presName="hierRoot2" presStyleCnt="0">
        <dgm:presLayoutVars>
          <dgm:hierBranch val="init"/>
        </dgm:presLayoutVars>
      </dgm:prSet>
      <dgm:spPr/>
    </dgm:pt>
    <dgm:pt modelId="{A6B39B27-94B8-415B-BC34-C03D2C722E15}" type="pres">
      <dgm:prSet presAssocID="{1080170A-2DEF-4F9F-A80F-13223D70A590}" presName="rootComposite" presStyleCnt="0"/>
      <dgm:spPr/>
    </dgm:pt>
    <dgm:pt modelId="{CDCA49F3-CBBA-468C-9583-5E1020EF8A70}" type="pres">
      <dgm:prSet presAssocID="{1080170A-2DEF-4F9F-A80F-13223D70A590}" presName="rootText" presStyleLbl="node4" presStyleIdx="13" presStyleCnt="14">
        <dgm:presLayoutVars>
          <dgm:chPref val="3"/>
        </dgm:presLayoutVars>
      </dgm:prSet>
      <dgm:spPr/>
    </dgm:pt>
    <dgm:pt modelId="{3EFB030D-7C88-4706-92EF-9849B22A7256}" type="pres">
      <dgm:prSet presAssocID="{1080170A-2DEF-4F9F-A80F-13223D70A590}" presName="rootConnector" presStyleLbl="node4" presStyleIdx="13" presStyleCnt="14"/>
      <dgm:spPr/>
    </dgm:pt>
    <dgm:pt modelId="{1B5EE57A-D385-477E-8025-FD62C9FD0086}" type="pres">
      <dgm:prSet presAssocID="{1080170A-2DEF-4F9F-A80F-13223D70A590}" presName="hierChild4" presStyleCnt="0"/>
      <dgm:spPr/>
    </dgm:pt>
    <dgm:pt modelId="{3111EE5A-767B-48C3-BCC8-9871CCDD7848}" type="pres">
      <dgm:prSet presAssocID="{1080170A-2DEF-4F9F-A80F-13223D70A590}" presName="hierChild5" presStyleCnt="0"/>
      <dgm:spPr/>
    </dgm:pt>
    <dgm:pt modelId="{A6CF4787-C8D2-48B9-9A7F-8A71F02884E8}" type="pres">
      <dgm:prSet presAssocID="{1D45C767-D7A7-4C3A-B358-A3B0E84C05B8}" presName="hierChild5" presStyleCnt="0"/>
      <dgm:spPr/>
    </dgm:pt>
    <dgm:pt modelId="{72BCF814-62FC-41B3-ABA9-2B323E1E6CD7}" type="pres">
      <dgm:prSet presAssocID="{86ADF809-F84E-44B0-A9C2-6593A29B7025}" presName="hierChild5" presStyleCnt="0"/>
      <dgm:spPr/>
    </dgm:pt>
    <dgm:pt modelId="{477307B1-2119-4F16-A7C4-9E4A16ED9A26}" type="pres">
      <dgm:prSet presAssocID="{FA618E9C-C1C9-481E-81BF-5C35DAC15C65}" presName="hierChild5" presStyleCnt="0"/>
      <dgm:spPr/>
    </dgm:pt>
    <dgm:pt modelId="{56791227-7077-4866-9A72-6C277EFF529A}" type="pres">
      <dgm:prSet presAssocID="{C8F4F61F-09A6-4183-B51E-57CEB6FC7DCA}" presName="hierChild3" presStyleCnt="0"/>
      <dgm:spPr/>
    </dgm:pt>
  </dgm:ptLst>
  <dgm:cxnLst>
    <dgm:cxn modelId="{33B3980B-56B3-4FAE-A4B6-0707133E8963}" srcId="{FA618E9C-C1C9-481E-81BF-5C35DAC15C65}" destId="{86ADF809-F84E-44B0-A9C2-6593A29B7025}" srcOrd="0" destOrd="0" parTransId="{FC6BAF0D-1525-4B2D-8CC1-94A487B2DA07}" sibTransId="{9C32FE01-2260-48C5-A794-FCE9813BB8AF}"/>
    <dgm:cxn modelId="{54D9810C-E46B-4A2F-B067-E546243DD183}" type="presOf" srcId="{81A4EED8-848B-478E-91DD-1DC1B1D29188}" destId="{071D998B-02A6-4565-B7D9-BA805A13A8E6}" srcOrd="0" destOrd="0" presId="urn:microsoft.com/office/officeart/2005/8/layout/orgChart1"/>
    <dgm:cxn modelId="{AC08CB0C-EB76-438A-B1BD-C0B992C21B7C}" type="presOf" srcId="{7C9B1087-FE4B-43BA-B0F9-2E3E8B8DEC12}" destId="{935BA3E2-161B-4E1F-9548-CB98843CA0D2}" srcOrd="1" destOrd="0" presId="urn:microsoft.com/office/officeart/2005/8/layout/orgChart1"/>
    <dgm:cxn modelId="{57045313-EE56-48CE-A5A2-DC3470EEC967}" type="presOf" srcId="{443ABAFC-E6B2-4EFC-8E2B-13588AD89BB7}" destId="{1FFF5C2A-722F-4FF0-B6C1-56E84D98391D}" srcOrd="0" destOrd="0" presId="urn:microsoft.com/office/officeart/2005/8/layout/orgChart1"/>
    <dgm:cxn modelId="{8D86291B-0F6E-4CAD-87A1-EA62E9057CF7}" type="presOf" srcId="{8662F5CF-C5DA-4EDC-AE8E-ABC38E84071E}" destId="{179A3763-0192-4DD5-9AC4-3E977949022F}" srcOrd="0" destOrd="0" presId="urn:microsoft.com/office/officeart/2005/8/layout/orgChart1"/>
    <dgm:cxn modelId="{D6F1281D-F622-47B1-B708-A3418069D7BC}" type="presOf" srcId="{0C1D1949-918A-45AC-9B69-A6466EDAFE1A}" destId="{F9728113-E1D9-466C-AB76-6D2CE61D9DDF}" srcOrd="0" destOrd="0" presId="urn:microsoft.com/office/officeart/2005/8/layout/orgChart1"/>
    <dgm:cxn modelId="{AE1B2D1E-030B-46E7-A197-E29DA3168A9D}" type="presOf" srcId="{0C1D1949-918A-45AC-9B69-A6466EDAFE1A}" destId="{788F36F0-DD03-4640-AAB4-3C12A735EE1C}" srcOrd="1" destOrd="0" presId="urn:microsoft.com/office/officeart/2005/8/layout/orgChart1"/>
    <dgm:cxn modelId="{91932A21-2626-4A83-9280-1B6053B9EAFF}" type="presOf" srcId="{8662F5CF-C5DA-4EDC-AE8E-ABC38E84071E}" destId="{1B9971D9-35BF-4DA7-93A7-357E27251085}" srcOrd="1" destOrd="0" presId="urn:microsoft.com/office/officeart/2005/8/layout/orgChart1"/>
    <dgm:cxn modelId="{0CDD252D-ECC9-40B7-A701-C32E7832A77E}" type="presOf" srcId="{A77C3382-89C3-4007-8089-4C41C1EC368E}" destId="{FCD3E751-C758-4959-A508-665F73C46850}" srcOrd="0" destOrd="0" presId="urn:microsoft.com/office/officeart/2005/8/layout/orgChart1"/>
    <dgm:cxn modelId="{CAF79D2F-423C-4BE4-8006-5537E04E3367}" type="presOf" srcId="{1680DF6E-FC05-4C32-9963-48F5BA0C9C13}" destId="{718A1B54-9283-4F80-BF07-38A9DB2F3DFE}" srcOrd="0" destOrd="0" presId="urn:microsoft.com/office/officeart/2005/8/layout/orgChart1"/>
    <dgm:cxn modelId="{59275C34-0A29-48BA-A5A6-26AB634660A1}" type="presOf" srcId="{3B06DC72-BE25-4F56-AFE2-66975D095985}" destId="{354C246B-5D97-48E1-A9BB-CD7A414D4242}" srcOrd="1" destOrd="0" presId="urn:microsoft.com/office/officeart/2005/8/layout/orgChart1"/>
    <dgm:cxn modelId="{3E7E3035-4016-4218-9A0E-63703C4F42AC}" srcId="{8662F5CF-C5DA-4EDC-AE8E-ABC38E84071E}" destId="{0C1D1949-918A-45AC-9B69-A6466EDAFE1A}" srcOrd="0" destOrd="0" parTransId="{14F92518-B879-4615-92EB-B32C8B729693}" sibTransId="{7ED7228C-0923-4FEB-9EB7-F79DD71C873B}"/>
    <dgm:cxn modelId="{8C02E83B-B968-4800-AB10-0AADCD1786FF}" srcId="{36FB73C7-307C-4941-8DEA-D63D198518E5}" destId="{24F5666D-4802-4096-B117-277EB0C27A69}" srcOrd="0" destOrd="0" parTransId="{7DE4EE1A-762D-4D79-A162-AA335A5E051F}" sibTransId="{BB12598D-4F57-434E-A846-81C0F7C05C53}"/>
    <dgm:cxn modelId="{0C03B85C-A567-45A9-B178-A0692957F528}" type="presOf" srcId="{C8F4F61F-09A6-4183-B51E-57CEB6FC7DCA}" destId="{A24B4376-063A-4777-911B-45E8D435FCB5}" srcOrd="1" destOrd="0" presId="urn:microsoft.com/office/officeart/2005/8/layout/orgChart1"/>
    <dgm:cxn modelId="{2D5E6561-261B-4523-86E8-651E854B0926}" srcId="{919BB243-CD10-4A43-8AE4-DBABCA2C2F94}" destId="{BFBB4E70-D687-4E56-808C-A250607B5AD3}" srcOrd="1" destOrd="0" parTransId="{287E827E-C877-49D7-B662-4CA6B984FC7E}" sibTransId="{04FE39D6-F3B4-4D5B-94F2-2DD44C702D7E}"/>
    <dgm:cxn modelId="{DFE30262-B4AE-4391-B8CB-C8A26BED1A25}" type="presOf" srcId="{DCE9464E-A21C-4D21-B5C7-38380F9887E4}" destId="{EFF29A54-D792-479C-B7DE-B7BA94E1A31D}" srcOrd="0" destOrd="0" presId="urn:microsoft.com/office/officeart/2005/8/layout/orgChart1"/>
    <dgm:cxn modelId="{EA345F43-B630-4CF1-AB04-8FBE48957985}" type="presOf" srcId="{14F92518-B879-4615-92EB-B32C8B729693}" destId="{C2952234-A76C-426C-A1F4-7583492EBD0E}" srcOrd="0" destOrd="0" presId="urn:microsoft.com/office/officeart/2005/8/layout/orgChart1"/>
    <dgm:cxn modelId="{60AF0244-F0E6-4874-A58E-67EFAE25AA8F}" type="presOf" srcId="{FA618E9C-C1C9-481E-81BF-5C35DAC15C65}" destId="{D7E240A0-26F7-4A95-B7E7-69D0ABD8E7D5}" srcOrd="1" destOrd="0" presId="urn:microsoft.com/office/officeart/2005/8/layout/orgChart1"/>
    <dgm:cxn modelId="{E65B6F64-E9C1-4289-A211-74E9C9D0E776}" type="presOf" srcId="{9BE9551A-7781-45F6-9A53-1F09C2AA8476}" destId="{29B2442A-D933-4C9D-BDB8-D6041DEDAA0D}" srcOrd="1" destOrd="0" presId="urn:microsoft.com/office/officeart/2005/8/layout/orgChart1"/>
    <dgm:cxn modelId="{80EC4245-9C7A-42C6-80EE-B795B7E75D87}" type="presOf" srcId="{36FB73C7-307C-4941-8DEA-D63D198518E5}" destId="{659FB48D-6A16-4B25-AEBD-3A6A88A47125}" srcOrd="0" destOrd="0" presId="urn:microsoft.com/office/officeart/2005/8/layout/orgChart1"/>
    <dgm:cxn modelId="{55189766-F72F-4A1E-B9EC-A632599535B0}" type="presOf" srcId="{27990783-9CA1-4152-A61C-7BA553CC0FB3}" destId="{5298B43C-A656-4B04-8E72-F8204033F1A0}" srcOrd="0" destOrd="0" presId="urn:microsoft.com/office/officeart/2005/8/layout/orgChart1"/>
    <dgm:cxn modelId="{C9F91067-BFDD-44DE-BDC1-C56A63B1E4BC}" type="presOf" srcId="{827AD7EB-A774-42E6-94FB-C3A3975AA81F}" destId="{ED47275B-FDC1-475E-96FC-8EA1F9E430E0}" srcOrd="0" destOrd="0" presId="urn:microsoft.com/office/officeart/2005/8/layout/orgChart1"/>
    <dgm:cxn modelId="{12314B49-2715-474B-92D9-6E5EB0672384}" type="presOf" srcId="{2AEB0B25-8151-44F8-974D-A1895C106D34}" destId="{06DE7EDD-44A2-418C-AA1D-DA7A60E3EE1F}" srcOrd="0" destOrd="0" presId="urn:microsoft.com/office/officeart/2005/8/layout/orgChart1"/>
    <dgm:cxn modelId="{EA76FF4B-BF66-4609-9BCF-D9C94E5F9F73}" type="presOf" srcId="{1D45C767-D7A7-4C3A-B358-A3B0E84C05B8}" destId="{A6AB4200-AAEA-4399-81F7-719714F70A9D}" srcOrd="0" destOrd="0" presId="urn:microsoft.com/office/officeart/2005/8/layout/orgChart1"/>
    <dgm:cxn modelId="{67D1F36C-E6FC-4660-B116-7BE224139ADD}" type="presOf" srcId="{AC7F8422-4BFB-43DD-AF85-8D34D64D0295}" destId="{9AA7563A-8268-4774-8CBF-61851F0656C3}" srcOrd="0" destOrd="0" presId="urn:microsoft.com/office/officeart/2005/8/layout/orgChart1"/>
    <dgm:cxn modelId="{0542524D-133B-4D90-8B28-50B65DBE3290}" srcId="{FF4744A4-BC57-4D98-A4FB-33104BE98ABE}" destId="{8662F5CF-C5DA-4EDC-AE8E-ABC38E84071E}" srcOrd="0" destOrd="0" parTransId="{443ABAFC-E6B2-4EFC-8E2B-13588AD89BB7}" sibTransId="{FA05DA7E-177D-4D21-B780-02833ACA6972}"/>
    <dgm:cxn modelId="{3040D44F-D641-4818-9BD4-163B2A396314}" type="presOf" srcId="{D6EEBE1A-2DB0-450A-868C-8A38D0FB4812}" destId="{C5925C51-74F4-4F66-99C5-E298CC8EFDCF}" srcOrd="1" destOrd="0" presId="urn:microsoft.com/office/officeart/2005/8/layout/orgChart1"/>
    <dgm:cxn modelId="{4AE30E71-8215-4FEB-93E9-46EFBD0968E5}" srcId="{1680DF6E-FC05-4C32-9963-48F5BA0C9C13}" destId="{3B06DC72-BE25-4F56-AFE2-66975D095985}" srcOrd="0" destOrd="0" parTransId="{1E3FBA67-E3F6-4FFA-A172-759BF4376C93}" sibTransId="{E375EA36-50C2-452F-92CC-43C5D8E7B2C6}"/>
    <dgm:cxn modelId="{43F06371-A9D0-4518-AD8E-ECD78E6A9CF6}" type="presOf" srcId="{AA0A93F6-DF4A-48AC-B477-D4EC9DF7AED9}" destId="{6A4DE9B3-8247-4BFA-A58D-F123DBFDF24D}" srcOrd="0" destOrd="0" presId="urn:microsoft.com/office/officeart/2005/8/layout/orgChart1"/>
    <dgm:cxn modelId="{15334452-0413-44C5-B65D-F0B399991D1B}" srcId="{919BB243-CD10-4A43-8AE4-DBABCA2C2F94}" destId="{1680DF6E-FC05-4C32-9963-48F5BA0C9C13}" srcOrd="0" destOrd="0" parTransId="{3004F022-2B50-40C1-BE82-68405CFD1C25}" sibTransId="{64BFACE0-D350-48DB-A426-881E2E6BE93C}"/>
    <dgm:cxn modelId="{8B008972-5D95-4224-ABCD-4110E3A9FEF1}" type="presOf" srcId="{6208FC99-E6C5-4F61-A32E-5744CE8C02CE}" destId="{A2B9ECC1-27A9-43D1-B2FA-24956CD4753B}" srcOrd="0" destOrd="0" presId="urn:microsoft.com/office/officeart/2005/8/layout/orgChart1"/>
    <dgm:cxn modelId="{A621E274-DA2E-4741-9D19-789F0E1A5832}" type="presOf" srcId="{914FDE6C-FE9F-4678-AD60-28E2C3ADB63B}" destId="{3ECA21B6-C4EC-4543-85EC-7FD46B89F870}" srcOrd="0" destOrd="0" presId="urn:microsoft.com/office/officeart/2005/8/layout/orgChart1"/>
    <dgm:cxn modelId="{0B2C3458-E073-46E0-BF73-40F5FD347ACA}" type="presOf" srcId="{FA618E9C-C1C9-481E-81BF-5C35DAC15C65}" destId="{2A8E2E7D-0554-406E-8FC9-CB4E38AA9F1E}" srcOrd="0" destOrd="0" presId="urn:microsoft.com/office/officeart/2005/8/layout/orgChart1"/>
    <dgm:cxn modelId="{B18EEF78-015F-473B-B47A-E40FDA4D0434}" srcId="{3B06DC72-BE25-4F56-AFE2-66975D095985}" destId="{7D292017-A2CA-4B25-ABE4-021BECE24CB2}" srcOrd="0" destOrd="0" parTransId="{FD9BF5E2-8A03-4189-8D8F-DC44B5A82000}" sibTransId="{6AFCD1B8-71BA-4FDF-A62A-46FB3107D5F2}"/>
    <dgm:cxn modelId="{25BA107A-36AB-4289-8DC5-31E93B8222B6}" type="presOf" srcId="{919BB243-CD10-4A43-8AE4-DBABCA2C2F94}" destId="{53C59985-F7EB-433C-97DE-D79878CE8F9E}" srcOrd="0" destOrd="0" presId="urn:microsoft.com/office/officeart/2005/8/layout/orgChart1"/>
    <dgm:cxn modelId="{60F0927C-265A-4DE5-82BA-0DE2B703FAD5}" type="presOf" srcId="{C8F4F61F-09A6-4183-B51E-57CEB6FC7DCA}" destId="{8E8644FF-D706-4877-9247-21F0672C740F}" srcOrd="0" destOrd="0" presId="urn:microsoft.com/office/officeart/2005/8/layout/orgChart1"/>
    <dgm:cxn modelId="{4CE9AC7C-120C-4A1E-8739-902EDF87C6C7}" type="presOf" srcId="{1E3FBA67-E3F6-4FFA-A172-759BF4376C93}" destId="{00D4BF94-DE0C-47DE-8FC9-3F39B862AF15}" srcOrd="0" destOrd="0" presId="urn:microsoft.com/office/officeart/2005/8/layout/orgChart1"/>
    <dgm:cxn modelId="{D4EF017F-6E58-4FA0-971A-2005824DFC90}" type="presOf" srcId="{1680DF6E-FC05-4C32-9963-48F5BA0C9C13}" destId="{15B24593-D151-4286-8A35-51C360427097}" srcOrd="1" destOrd="0" presId="urn:microsoft.com/office/officeart/2005/8/layout/orgChart1"/>
    <dgm:cxn modelId="{E120BD7F-837F-4839-85BB-EB738F25B73D}" type="presOf" srcId="{919BB243-CD10-4A43-8AE4-DBABCA2C2F94}" destId="{39025962-A7D8-4A33-979B-091DC655D850}" srcOrd="1" destOrd="0" presId="urn:microsoft.com/office/officeart/2005/8/layout/orgChart1"/>
    <dgm:cxn modelId="{F96AAF80-BB73-4E24-8F9F-9FD320F73D96}" srcId="{1D45C767-D7A7-4C3A-B358-A3B0E84C05B8}" destId="{1080170A-2DEF-4F9F-A80F-13223D70A590}" srcOrd="0" destOrd="0" parTransId="{E8C67AE5-CC1B-4F20-AD17-05D10EC91B85}" sibTransId="{219C5ADF-40F4-4142-87A8-3731CF90CEBD}"/>
    <dgm:cxn modelId="{AE419285-E7D6-4FF8-A363-91D8810716E3}" type="presOf" srcId="{86ADF809-F84E-44B0-A9C2-6593A29B7025}" destId="{2A3A3688-399D-4CDA-A3B6-5EC5AB8560BE}" srcOrd="0" destOrd="0" presId="urn:microsoft.com/office/officeart/2005/8/layout/orgChart1"/>
    <dgm:cxn modelId="{0AAEBB88-1E68-4B9A-AAA4-DADCD77D987C}" type="presOf" srcId="{7C9B1087-FE4B-43BA-B0F9-2E3E8B8DEC12}" destId="{B238A049-5820-4EE0-9F68-FC056394496C}" srcOrd="0" destOrd="0" presId="urn:microsoft.com/office/officeart/2005/8/layout/orgChart1"/>
    <dgm:cxn modelId="{D2463C8C-D989-4959-A0CA-3373B6968333}" type="presOf" srcId="{27990783-9CA1-4152-A61C-7BA553CC0FB3}" destId="{1BD8D44E-A0AB-4D59-BF5F-984A1654D1D8}" srcOrd="1" destOrd="0" presId="urn:microsoft.com/office/officeart/2005/8/layout/orgChart1"/>
    <dgm:cxn modelId="{D961BA94-3A00-4747-BFC5-99F43B725891}" type="presOf" srcId="{2E4F7980-CB69-4586-9210-B5E32842BF4A}" destId="{7A789EBF-2ADD-45AD-8607-E48191C14E7D}" srcOrd="1" destOrd="0" presId="urn:microsoft.com/office/officeart/2005/8/layout/orgChart1"/>
    <dgm:cxn modelId="{C1428796-8B20-4BA2-A654-EF4D22F4DE46}" type="presOf" srcId="{1D45C767-D7A7-4C3A-B358-A3B0E84C05B8}" destId="{653F8611-6901-488A-8639-A37F83E7361E}" srcOrd="1" destOrd="0" presId="urn:microsoft.com/office/officeart/2005/8/layout/orgChart1"/>
    <dgm:cxn modelId="{45139796-94DF-4C7C-9A29-8C9126D240CD}" type="presOf" srcId="{BFBB4E70-D687-4E56-808C-A250607B5AD3}" destId="{109156C3-A98D-4844-886E-3296CFB1EE7C}" srcOrd="1" destOrd="0" presId="urn:microsoft.com/office/officeart/2005/8/layout/orgChart1"/>
    <dgm:cxn modelId="{BBD82897-F7B4-429A-9513-DDFE17B6210C}" type="presOf" srcId="{36FB73C7-307C-4941-8DEA-D63D198518E5}" destId="{A0C5C675-6856-4DEA-A773-269E7A69ADA7}" srcOrd="1" destOrd="0" presId="urn:microsoft.com/office/officeart/2005/8/layout/orgChart1"/>
    <dgm:cxn modelId="{DBBCE299-619A-48C8-BB52-23F1153F86E4}" type="presOf" srcId="{85D4FC55-DAEB-4924-8B72-851A3EEA1640}" destId="{6A784333-7A1A-4C80-A7E0-BC3ABA5D34D9}" srcOrd="0" destOrd="0" presId="urn:microsoft.com/office/officeart/2005/8/layout/orgChart1"/>
    <dgm:cxn modelId="{8F20FA9A-85C5-4C1D-8BA5-C8D94A2E023E}" type="presOf" srcId="{DCE9464E-A21C-4D21-B5C7-38380F9887E4}" destId="{209A967F-E081-4551-B7B5-AD18DEB2CF1F}" srcOrd="1" destOrd="0" presId="urn:microsoft.com/office/officeart/2005/8/layout/orgChart1"/>
    <dgm:cxn modelId="{A72A5C9C-466C-4101-8799-2869CF2EC1F8}" srcId="{1680DF6E-FC05-4C32-9963-48F5BA0C9C13}" destId="{D6EEBE1A-2DB0-450A-868C-8A38D0FB4812}" srcOrd="1" destOrd="0" parTransId="{AA0A93F6-DF4A-48AC-B477-D4EC9DF7AED9}" sibTransId="{7FF22E5B-5E79-4035-9BEF-944F187C2F2F}"/>
    <dgm:cxn modelId="{D803BE9D-03DA-4A28-9932-CBCECD0C3674}" type="presOf" srcId="{7DE4EE1A-762D-4D79-A162-AA335A5E051F}" destId="{4FF30691-C6B1-4F9A-97E5-A819AFAAD4D0}" srcOrd="0" destOrd="0" presId="urn:microsoft.com/office/officeart/2005/8/layout/orgChart1"/>
    <dgm:cxn modelId="{0C6649A0-1F83-48EC-A397-2BD16170CDB9}" srcId="{86ADF809-F84E-44B0-A9C2-6593A29B7025}" destId="{1D45C767-D7A7-4C3A-B358-A3B0E84C05B8}" srcOrd="0" destOrd="0" parTransId="{FEFA429D-D491-4276-8274-9096CC14CCFD}" sibTransId="{EE98BEC2-7882-4651-B21C-99BECE3C1C08}"/>
    <dgm:cxn modelId="{B248B4A2-E5E2-41DD-ACB6-65B6DD9F126F}" type="presOf" srcId="{3B06DC72-BE25-4F56-AFE2-66975D095985}" destId="{DE719A22-FC13-4336-BA26-E972C4DADB68}" srcOrd="0" destOrd="0" presId="urn:microsoft.com/office/officeart/2005/8/layout/orgChart1"/>
    <dgm:cxn modelId="{6DC501A7-7E81-4160-916F-681163D1ED15}" type="presOf" srcId="{24F5666D-4802-4096-B117-277EB0C27A69}" destId="{71DAE9C8-D805-45EB-B382-A342E6DBABDE}" srcOrd="0" destOrd="0" presId="urn:microsoft.com/office/officeart/2005/8/layout/orgChart1"/>
    <dgm:cxn modelId="{995B5FA8-B09D-45BB-857D-A2A16A8DED94}" type="presOf" srcId="{3004F022-2B50-40C1-BE82-68405CFD1C25}" destId="{6350F43C-3261-4A08-AD85-C7FC817A2887}" srcOrd="0" destOrd="0" presId="urn:microsoft.com/office/officeart/2005/8/layout/orgChart1"/>
    <dgm:cxn modelId="{69F1B9A9-ADDB-4AA4-A894-C8FACA7DB854}" srcId="{24F5666D-4802-4096-B117-277EB0C27A69}" destId="{9BE9551A-7781-45F6-9A53-1F09C2AA8476}" srcOrd="0" destOrd="0" parTransId="{0E1A0557-7335-4288-AE73-E29617BC6DBD}" sibTransId="{4B72AF5D-E16D-4814-8808-7C9B4AC3F254}"/>
    <dgm:cxn modelId="{AA0CC9A9-BA84-488F-A426-5A7A0CF6DAD3}" type="presOf" srcId="{7D292017-A2CA-4B25-ABE4-021BECE24CB2}" destId="{00BFE893-3030-493E-8716-AA09EFF93C39}" srcOrd="1" destOrd="0" presId="urn:microsoft.com/office/officeart/2005/8/layout/orgChart1"/>
    <dgm:cxn modelId="{55E5F4B0-514A-47BC-B091-85EBE2137A30}" type="presOf" srcId="{FF4744A4-BC57-4D98-A4FB-33104BE98ABE}" destId="{1358409B-4D96-495A-894A-D1934B2BDBC9}" srcOrd="1" destOrd="0" presId="urn:microsoft.com/office/officeart/2005/8/layout/orgChart1"/>
    <dgm:cxn modelId="{591C44B3-4B14-47D4-A329-7FC0DF0999CA}" srcId="{2E4F7980-CB69-4586-9210-B5E32842BF4A}" destId="{36FB73C7-307C-4941-8DEA-D63D198518E5}" srcOrd="0" destOrd="0" parTransId="{09BB0DFD-5B54-4E2A-80E7-3633BBF7B46D}" sibTransId="{17282B60-36E2-4261-A53B-BC12EB4DD190}"/>
    <dgm:cxn modelId="{ED841BB4-D757-448C-B4D9-E939D41EC7CF}" type="presOf" srcId="{72BFD670-7F67-4629-A483-DE9941BA81F8}" destId="{BBE79235-5961-46E1-AE17-C7728A63A0E4}" srcOrd="0" destOrd="0" presId="urn:microsoft.com/office/officeart/2005/8/layout/orgChart1"/>
    <dgm:cxn modelId="{1087C6B5-1AF8-485C-AF29-C17852E2D005}" srcId="{FF4744A4-BC57-4D98-A4FB-33104BE98ABE}" destId="{DCE9464E-A21C-4D21-B5C7-38380F9887E4}" srcOrd="1" destOrd="0" parTransId="{6208FC99-E6C5-4F61-A32E-5744CE8C02CE}" sibTransId="{BEB3999F-C10B-4120-BADD-C1CB9A259E49}"/>
    <dgm:cxn modelId="{B698A1B7-9C7D-49EA-99DB-501B00AC02C9}" srcId="{BFBB4E70-D687-4E56-808C-A250607B5AD3}" destId="{FF4744A4-BC57-4D98-A4FB-33104BE98ABE}" srcOrd="0" destOrd="0" parTransId="{81A4EED8-848B-478E-91DD-1DC1B1D29188}" sibTransId="{3739FEDD-7368-436E-8911-FA42A8F03F0E}"/>
    <dgm:cxn modelId="{5AF189BB-741F-423E-8BFA-20F4580BD149}" type="presOf" srcId="{E8C67AE5-CC1B-4F20-AD17-05D10EC91B85}" destId="{9762E7DE-21F8-48F0-B69A-6BF03295A0C7}" srcOrd="0" destOrd="0" presId="urn:microsoft.com/office/officeart/2005/8/layout/orgChart1"/>
    <dgm:cxn modelId="{8817BABB-0286-4CAB-9FFA-542BA8DE7C59}" type="presOf" srcId="{0E1A0557-7335-4288-AE73-E29617BC6DBD}" destId="{AA006C9A-6DE1-4523-8069-1E6021A70C7F}" srcOrd="0" destOrd="0" presId="urn:microsoft.com/office/officeart/2005/8/layout/orgChart1"/>
    <dgm:cxn modelId="{DABA16BE-CF23-4FE9-9E22-083BA4685355}" type="presOf" srcId="{86ADF809-F84E-44B0-A9C2-6593A29B7025}" destId="{EF234D9D-F737-417F-A60C-91243EA84710}" srcOrd="1" destOrd="0" presId="urn:microsoft.com/office/officeart/2005/8/layout/orgChart1"/>
    <dgm:cxn modelId="{016246C8-616F-4C00-976D-B343E041CB54}" srcId="{C8F4F61F-09A6-4183-B51E-57CEB6FC7DCA}" destId="{FA618E9C-C1C9-481E-81BF-5C35DAC15C65}" srcOrd="2" destOrd="0" parTransId="{914FDE6C-FE9F-4678-AD60-28E2C3ADB63B}" sibTransId="{1787765A-DA2C-4EE9-8663-FAA632361FE6}"/>
    <dgm:cxn modelId="{B6DF48CC-F6F9-42CE-9FC0-30ED18EA944A}" type="presOf" srcId="{7D292017-A2CA-4B25-ABE4-021BECE24CB2}" destId="{0B560728-35D1-4535-826F-EC972280D69F}" srcOrd="0" destOrd="0" presId="urn:microsoft.com/office/officeart/2005/8/layout/orgChart1"/>
    <dgm:cxn modelId="{41B62CD9-DE77-430B-B66C-8632DC2135FE}" srcId="{85D4FC55-DAEB-4924-8B72-851A3EEA1640}" destId="{C8F4F61F-09A6-4183-B51E-57CEB6FC7DCA}" srcOrd="0" destOrd="0" parTransId="{FD427EF9-8080-4BDF-B3DC-30C72145A4A6}" sibTransId="{76C783DE-117F-4BF2-8681-625990BE4AE2}"/>
    <dgm:cxn modelId="{5AC294DB-D87A-4BB4-8958-043BEE652558}" type="presOf" srcId="{FD9BF5E2-8A03-4189-8D8F-DC44B5A82000}" destId="{8E2594F7-A224-4D21-BDE9-B9469FC2997C}" srcOrd="0" destOrd="0" presId="urn:microsoft.com/office/officeart/2005/8/layout/orgChart1"/>
    <dgm:cxn modelId="{CB70D4DC-057F-4E24-9F60-EF93F9AB48CE}" type="presOf" srcId="{FC6BAF0D-1525-4B2D-8CC1-94A487B2DA07}" destId="{F6FF3376-3A64-4B2D-8D9B-435ECB3CD8B8}" srcOrd="0" destOrd="0" presId="urn:microsoft.com/office/officeart/2005/8/layout/orgChart1"/>
    <dgm:cxn modelId="{4848C8DE-E04B-40A7-9E29-4C301B71DFBB}" type="presOf" srcId="{BFBB4E70-D687-4E56-808C-A250607B5AD3}" destId="{DBF85BF9-D836-4721-80DB-E5E4CEA068F3}" srcOrd="0" destOrd="0" presId="urn:microsoft.com/office/officeart/2005/8/layout/orgChart1"/>
    <dgm:cxn modelId="{CD5152E1-BC47-409D-8F98-50A6D711BC60}" type="presOf" srcId="{4AB70D88-5EF4-4257-9BEE-4921DFC5BB01}" destId="{AC31FB2D-9226-4163-BE8B-B961AE373A67}" srcOrd="1" destOrd="0" presId="urn:microsoft.com/office/officeart/2005/8/layout/orgChart1"/>
    <dgm:cxn modelId="{DA80C7E1-CE8D-45E8-A16D-0DA1B045CCD6}" srcId="{C8F4F61F-09A6-4183-B51E-57CEB6FC7DCA}" destId="{2E4F7980-CB69-4586-9210-B5E32842BF4A}" srcOrd="0" destOrd="0" parTransId="{AC7F8422-4BFB-43DD-AF85-8D34D64D0295}" sibTransId="{E0E7A941-ABDC-415A-9C8D-957882766685}"/>
    <dgm:cxn modelId="{CBB87DE5-6AFA-463F-B7FE-B2AFE442ECA0}" srcId="{4AB70D88-5EF4-4257-9BEE-4921DFC5BB01}" destId="{27990783-9CA1-4152-A61C-7BA553CC0FB3}" srcOrd="0" destOrd="0" parTransId="{A77C3382-89C3-4007-8089-4C41C1EC368E}" sibTransId="{7AAFC0E1-30EB-4BEB-8DB5-8640CD5BE76B}"/>
    <dgm:cxn modelId="{36AB1BE6-B809-49FC-B7F0-17D1508542FA}" srcId="{C8F4F61F-09A6-4183-B51E-57CEB6FC7DCA}" destId="{919BB243-CD10-4A43-8AE4-DBABCA2C2F94}" srcOrd="1" destOrd="0" parTransId="{827AD7EB-A774-42E6-94FB-C3A3975AA81F}" sibTransId="{F65798DF-59AC-47ED-A189-444368CDF0B3}"/>
    <dgm:cxn modelId="{1C12B2E6-3CC8-4F89-B82E-DBB2B03CE67F}" type="presOf" srcId="{09BB0DFD-5B54-4E2A-80E7-3633BBF7B46D}" destId="{E5A99F7C-A238-4347-B2A5-329871B9E568}" srcOrd="0" destOrd="0" presId="urn:microsoft.com/office/officeart/2005/8/layout/orgChart1"/>
    <dgm:cxn modelId="{6B84D7E6-0955-4763-B1A8-4929DFDC4101}" type="presOf" srcId="{D6EEBE1A-2DB0-450A-868C-8A38D0FB4812}" destId="{9B23D049-315C-40A8-8913-FD4B2F5DD21E}" srcOrd="0" destOrd="0" presId="urn:microsoft.com/office/officeart/2005/8/layout/orgChart1"/>
    <dgm:cxn modelId="{A3BF2BE8-5C95-4826-B31D-BA802CB934AE}" type="presOf" srcId="{FF4744A4-BC57-4D98-A4FB-33104BE98ABE}" destId="{18039073-B733-4039-A1E2-BFEC7911F20F}" srcOrd="0" destOrd="0" presId="urn:microsoft.com/office/officeart/2005/8/layout/orgChart1"/>
    <dgm:cxn modelId="{6CF309E9-0F89-4581-ACD9-8D552A553171}" srcId="{24F5666D-4802-4096-B117-277EB0C27A69}" destId="{4AB70D88-5EF4-4257-9BEE-4921DFC5BB01}" srcOrd="1" destOrd="0" parTransId="{2AEB0B25-8151-44F8-974D-A1895C106D34}" sibTransId="{A980DACA-74DC-4B2E-9144-1DAE8118EAB9}"/>
    <dgm:cxn modelId="{95F759EA-9D45-47F7-9A10-03360EB7D1E3}" type="presOf" srcId="{FEFA429D-D491-4276-8274-9096CC14CCFD}" destId="{6B656F57-3D82-4BED-923A-9D42F5604964}" srcOrd="0" destOrd="0" presId="urn:microsoft.com/office/officeart/2005/8/layout/orgChart1"/>
    <dgm:cxn modelId="{133F82EA-1B2A-48D7-A084-86DD16E5B0AE}" srcId="{1680DF6E-FC05-4C32-9963-48F5BA0C9C13}" destId="{7C9B1087-FE4B-43BA-B0F9-2E3E8B8DEC12}" srcOrd="2" destOrd="0" parTransId="{72BFD670-7F67-4629-A483-DE9941BA81F8}" sibTransId="{04736789-3D4A-4EDA-9FC2-A03483F2BD8E}"/>
    <dgm:cxn modelId="{98F5BEEF-54E1-4153-BAC8-E6C06EAE48DE}" type="presOf" srcId="{9BE9551A-7781-45F6-9A53-1F09C2AA8476}" destId="{C5413EDE-37CA-4D77-B4F3-EDB6D40061F7}" srcOrd="0" destOrd="0" presId="urn:microsoft.com/office/officeart/2005/8/layout/orgChart1"/>
    <dgm:cxn modelId="{A5754AF0-53E1-41CB-ADDE-27A4C395435F}" type="presOf" srcId="{2E4F7980-CB69-4586-9210-B5E32842BF4A}" destId="{E75830C7-2491-45C0-B451-D50B5E3A39CA}" srcOrd="0" destOrd="0" presId="urn:microsoft.com/office/officeart/2005/8/layout/orgChart1"/>
    <dgm:cxn modelId="{941451F0-747B-4C27-89C3-296149D29CB6}" type="presOf" srcId="{287E827E-C877-49D7-B662-4CA6B984FC7E}" destId="{F71662DE-AFE1-46C3-8345-369AF5F8D04C}" srcOrd="0" destOrd="0" presId="urn:microsoft.com/office/officeart/2005/8/layout/orgChart1"/>
    <dgm:cxn modelId="{5FA11BF4-DD6C-4CEA-8308-987B75EF403A}" type="presOf" srcId="{4AB70D88-5EF4-4257-9BEE-4921DFC5BB01}" destId="{A96C7E08-8499-4CE2-8D94-F3F9DBBF1420}" srcOrd="0" destOrd="0" presId="urn:microsoft.com/office/officeart/2005/8/layout/orgChart1"/>
    <dgm:cxn modelId="{701A14F5-FD85-4245-98F3-EDA56F6EDE15}" type="presOf" srcId="{1080170A-2DEF-4F9F-A80F-13223D70A590}" destId="{CDCA49F3-CBBA-468C-9583-5E1020EF8A70}" srcOrd="0" destOrd="0" presId="urn:microsoft.com/office/officeart/2005/8/layout/orgChart1"/>
    <dgm:cxn modelId="{817DA0FC-851C-423B-8446-525AF90EBEBD}" type="presOf" srcId="{1080170A-2DEF-4F9F-A80F-13223D70A590}" destId="{3EFB030D-7C88-4706-92EF-9849B22A7256}" srcOrd="1" destOrd="0" presId="urn:microsoft.com/office/officeart/2005/8/layout/orgChart1"/>
    <dgm:cxn modelId="{1B7CCDFE-AC15-433E-8598-106336D2FC27}" type="presOf" srcId="{24F5666D-4802-4096-B117-277EB0C27A69}" destId="{05393038-CB6E-4585-81C4-4C343EAFE667}" srcOrd="1" destOrd="0" presId="urn:microsoft.com/office/officeart/2005/8/layout/orgChart1"/>
    <dgm:cxn modelId="{44CA4BB8-C7E5-4E07-8740-B48198514E60}" type="presParOf" srcId="{6A784333-7A1A-4C80-A7E0-BC3ABA5D34D9}" destId="{771472F2-ED12-4832-AF99-2A0284992A20}" srcOrd="0" destOrd="0" presId="urn:microsoft.com/office/officeart/2005/8/layout/orgChart1"/>
    <dgm:cxn modelId="{7BEFCC1E-CF82-4323-B1F3-802378DAD9B7}" type="presParOf" srcId="{771472F2-ED12-4832-AF99-2A0284992A20}" destId="{E8C3129B-F415-43CC-A9FA-F11506EBFBFF}" srcOrd="0" destOrd="0" presId="urn:microsoft.com/office/officeart/2005/8/layout/orgChart1"/>
    <dgm:cxn modelId="{D9B5B905-EFAE-4E9B-B851-93E68913380D}" type="presParOf" srcId="{E8C3129B-F415-43CC-A9FA-F11506EBFBFF}" destId="{8E8644FF-D706-4877-9247-21F0672C740F}" srcOrd="0" destOrd="0" presId="urn:microsoft.com/office/officeart/2005/8/layout/orgChart1"/>
    <dgm:cxn modelId="{2A41C417-7C87-4839-810B-CDFA21F10713}" type="presParOf" srcId="{E8C3129B-F415-43CC-A9FA-F11506EBFBFF}" destId="{A24B4376-063A-4777-911B-45E8D435FCB5}" srcOrd="1" destOrd="0" presId="urn:microsoft.com/office/officeart/2005/8/layout/orgChart1"/>
    <dgm:cxn modelId="{442CFCF6-60C3-4BE6-A563-7F3A74BD4819}" type="presParOf" srcId="{771472F2-ED12-4832-AF99-2A0284992A20}" destId="{84413A64-32AC-4811-B365-555F921C27FE}" srcOrd="1" destOrd="0" presId="urn:microsoft.com/office/officeart/2005/8/layout/orgChart1"/>
    <dgm:cxn modelId="{9978AEB5-0449-4671-A6A3-54E24F407A95}" type="presParOf" srcId="{84413A64-32AC-4811-B365-555F921C27FE}" destId="{9AA7563A-8268-4774-8CBF-61851F0656C3}" srcOrd="0" destOrd="0" presId="urn:microsoft.com/office/officeart/2005/8/layout/orgChart1"/>
    <dgm:cxn modelId="{B05CEA38-BA11-4885-92BB-C953E9439A93}" type="presParOf" srcId="{84413A64-32AC-4811-B365-555F921C27FE}" destId="{7509082F-2DF4-4412-8E13-D9132119B240}" srcOrd="1" destOrd="0" presId="urn:microsoft.com/office/officeart/2005/8/layout/orgChart1"/>
    <dgm:cxn modelId="{8E377A78-0858-4C67-910E-E7E36F40FB0F}" type="presParOf" srcId="{7509082F-2DF4-4412-8E13-D9132119B240}" destId="{82494F9C-0770-4767-8C68-C618A4851377}" srcOrd="0" destOrd="0" presId="urn:microsoft.com/office/officeart/2005/8/layout/orgChart1"/>
    <dgm:cxn modelId="{E31AC1CA-A7C3-4F0D-8BB1-47669AB38300}" type="presParOf" srcId="{82494F9C-0770-4767-8C68-C618A4851377}" destId="{E75830C7-2491-45C0-B451-D50B5E3A39CA}" srcOrd="0" destOrd="0" presId="urn:microsoft.com/office/officeart/2005/8/layout/orgChart1"/>
    <dgm:cxn modelId="{540702E1-7FC6-493B-A73E-81A076024965}" type="presParOf" srcId="{82494F9C-0770-4767-8C68-C618A4851377}" destId="{7A789EBF-2ADD-45AD-8607-E48191C14E7D}" srcOrd="1" destOrd="0" presId="urn:microsoft.com/office/officeart/2005/8/layout/orgChart1"/>
    <dgm:cxn modelId="{ABEAF2CB-14D0-4B23-BFC6-B54D630E1D0D}" type="presParOf" srcId="{7509082F-2DF4-4412-8E13-D9132119B240}" destId="{308ADDF3-79C0-4585-A234-DBB76285F1E2}" srcOrd="1" destOrd="0" presId="urn:microsoft.com/office/officeart/2005/8/layout/orgChart1"/>
    <dgm:cxn modelId="{C42E95F2-5DBE-4839-B69C-674D26031B98}" type="presParOf" srcId="{308ADDF3-79C0-4585-A234-DBB76285F1E2}" destId="{E5A99F7C-A238-4347-B2A5-329871B9E568}" srcOrd="0" destOrd="0" presId="urn:microsoft.com/office/officeart/2005/8/layout/orgChart1"/>
    <dgm:cxn modelId="{C7861A13-3737-49FE-8111-BB1229261CFF}" type="presParOf" srcId="{308ADDF3-79C0-4585-A234-DBB76285F1E2}" destId="{1283DE27-7A15-4CCD-BB36-7047EA92292C}" srcOrd="1" destOrd="0" presId="urn:microsoft.com/office/officeart/2005/8/layout/orgChart1"/>
    <dgm:cxn modelId="{7F8A8F35-03F9-4F2B-A375-EED2235DCC9B}" type="presParOf" srcId="{1283DE27-7A15-4CCD-BB36-7047EA92292C}" destId="{8348D3FA-B82F-4252-AB07-8D92AFC90A9F}" srcOrd="0" destOrd="0" presId="urn:microsoft.com/office/officeart/2005/8/layout/orgChart1"/>
    <dgm:cxn modelId="{821F20CF-C2CC-45F8-842A-956275DBC9A3}" type="presParOf" srcId="{8348D3FA-B82F-4252-AB07-8D92AFC90A9F}" destId="{659FB48D-6A16-4B25-AEBD-3A6A88A47125}" srcOrd="0" destOrd="0" presId="urn:microsoft.com/office/officeart/2005/8/layout/orgChart1"/>
    <dgm:cxn modelId="{D7A31AA0-C1A5-4FCC-A115-935E776BA63C}" type="presParOf" srcId="{8348D3FA-B82F-4252-AB07-8D92AFC90A9F}" destId="{A0C5C675-6856-4DEA-A773-269E7A69ADA7}" srcOrd="1" destOrd="0" presId="urn:microsoft.com/office/officeart/2005/8/layout/orgChart1"/>
    <dgm:cxn modelId="{B355F84B-499B-459B-8FF5-150194366BDC}" type="presParOf" srcId="{1283DE27-7A15-4CCD-BB36-7047EA92292C}" destId="{AB7638F7-7C18-41E3-80F7-1897AE65CDD5}" srcOrd="1" destOrd="0" presId="urn:microsoft.com/office/officeart/2005/8/layout/orgChart1"/>
    <dgm:cxn modelId="{B00B8700-315D-4BFD-AC91-031DE02B77F7}" type="presParOf" srcId="{AB7638F7-7C18-41E3-80F7-1897AE65CDD5}" destId="{4FF30691-C6B1-4F9A-97E5-A819AFAAD4D0}" srcOrd="0" destOrd="0" presId="urn:microsoft.com/office/officeart/2005/8/layout/orgChart1"/>
    <dgm:cxn modelId="{A02EBA17-5357-45CF-807D-5E11C637A246}" type="presParOf" srcId="{AB7638F7-7C18-41E3-80F7-1897AE65CDD5}" destId="{A7C9545B-AF1E-4790-9695-793AB5BDBCCA}" srcOrd="1" destOrd="0" presId="urn:microsoft.com/office/officeart/2005/8/layout/orgChart1"/>
    <dgm:cxn modelId="{16051682-77F2-4267-B7F7-2EAB05A88D3D}" type="presParOf" srcId="{A7C9545B-AF1E-4790-9695-793AB5BDBCCA}" destId="{1A2527BB-0F61-4DD0-B934-1183D8BD9EB4}" srcOrd="0" destOrd="0" presId="urn:microsoft.com/office/officeart/2005/8/layout/orgChart1"/>
    <dgm:cxn modelId="{0220FADA-5ED2-41E4-9756-983E5F2555CC}" type="presParOf" srcId="{1A2527BB-0F61-4DD0-B934-1183D8BD9EB4}" destId="{71DAE9C8-D805-45EB-B382-A342E6DBABDE}" srcOrd="0" destOrd="0" presId="urn:microsoft.com/office/officeart/2005/8/layout/orgChart1"/>
    <dgm:cxn modelId="{60B3035F-2E22-472C-8F70-36CAE8142342}" type="presParOf" srcId="{1A2527BB-0F61-4DD0-B934-1183D8BD9EB4}" destId="{05393038-CB6E-4585-81C4-4C343EAFE667}" srcOrd="1" destOrd="0" presId="urn:microsoft.com/office/officeart/2005/8/layout/orgChart1"/>
    <dgm:cxn modelId="{4182C10F-0114-4A85-874A-882F756E0300}" type="presParOf" srcId="{A7C9545B-AF1E-4790-9695-793AB5BDBCCA}" destId="{65C6BD16-023E-45C1-ACF9-6921B7C48EBD}" srcOrd="1" destOrd="0" presId="urn:microsoft.com/office/officeart/2005/8/layout/orgChart1"/>
    <dgm:cxn modelId="{9041131A-491D-46D5-8952-E38AABF0228D}" type="presParOf" srcId="{65C6BD16-023E-45C1-ACF9-6921B7C48EBD}" destId="{AA006C9A-6DE1-4523-8069-1E6021A70C7F}" srcOrd="0" destOrd="0" presId="urn:microsoft.com/office/officeart/2005/8/layout/orgChart1"/>
    <dgm:cxn modelId="{B3047F16-DAB6-4DC3-96D3-6D9F48A5978B}" type="presParOf" srcId="{65C6BD16-023E-45C1-ACF9-6921B7C48EBD}" destId="{F52A6AB5-2CB1-4E21-879D-3DF573F381EB}" srcOrd="1" destOrd="0" presId="urn:microsoft.com/office/officeart/2005/8/layout/orgChart1"/>
    <dgm:cxn modelId="{FF12C8CA-8982-4E5B-AB52-7B10D25F480F}" type="presParOf" srcId="{F52A6AB5-2CB1-4E21-879D-3DF573F381EB}" destId="{DE492860-9230-4316-9DBB-02038AC04847}" srcOrd="0" destOrd="0" presId="urn:microsoft.com/office/officeart/2005/8/layout/orgChart1"/>
    <dgm:cxn modelId="{5E05010B-AC2D-4768-8C1F-1A2A73417156}" type="presParOf" srcId="{DE492860-9230-4316-9DBB-02038AC04847}" destId="{C5413EDE-37CA-4D77-B4F3-EDB6D40061F7}" srcOrd="0" destOrd="0" presId="urn:microsoft.com/office/officeart/2005/8/layout/orgChart1"/>
    <dgm:cxn modelId="{25C7C572-B37F-4ADE-BA52-1602C5C480A7}" type="presParOf" srcId="{DE492860-9230-4316-9DBB-02038AC04847}" destId="{29B2442A-D933-4C9D-BDB8-D6041DEDAA0D}" srcOrd="1" destOrd="0" presId="urn:microsoft.com/office/officeart/2005/8/layout/orgChart1"/>
    <dgm:cxn modelId="{85A8B012-262A-4C2F-9070-46AFCBCB0160}" type="presParOf" srcId="{F52A6AB5-2CB1-4E21-879D-3DF573F381EB}" destId="{5588D7FD-D090-40FF-BCA3-0B3EB1CB6C1C}" srcOrd="1" destOrd="0" presId="urn:microsoft.com/office/officeart/2005/8/layout/orgChart1"/>
    <dgm:cxn modelId="{D51FF546-2A56-4C08-B394-4AA7E8CF6CD7}" type="presParOf" srcId="{F52A6AB5-2CB1-4E21-879D-3DF573F381EB}" destId="{43ABB83B-6915-45C6-9225-A909FF71597F}" srcOrd="2" destOrd="0" presId="urn:microsoft.com/office/officeart/2005/8/layout/orgChart1"/>
    <dgm:cxn modelId="{AE4D7D78-AA06-4DFD-8F4E-23352E5263FF}" type="presParOf" srcId="{65C6BD16-023E-45C1-ACF9-6921B7C48EBD}" destId="{06DE7EDD-44A2-418C-AA1D-DA7A60E3EE1F}" srcOrd="2" destOrd="0" presId="urn:microsoft.com/office/officeart/2005/8/layout/orgChart1"/>
    <dgm:cxn modelId="{960870B3-196F-44CF-BED1-CCBBF20D904E}" type="presParOf" srcId="{65C6BD16-023E-45C1-ACF9-6921B7C48EBD}" destId="{B0F33E12-766B-4973-A07D-DF0CE4620094}" srcOrd="3" destOrd="0" presId="urn:microsoft.com/office/officeart/2005/8/layout/orgChart1"/>
    <dgm:cxn modelId="{E31DB0FF-A779-4CED-99DE-93701BCAB213}" type="presParOf" srcId="{B0F33E12-766B-4973-A07D-DF0CE4620094}" destId="{CA542348-79F2-4E75-82CF-7066240848FF}" srcOrd="0" destOrd="0" presId="urn:microsoft.com/office/officeart/2005/8/layout/orgChart1"/>
    <dgm:cxn modelId="{C3C11742-8943-435D-82DE-B4BDEA678484}" type="presParOf" srcId="{CA542348-79F2-4E75-82CF-7066240848FF}" destId="{A96C7E08-8499-4CE2-8D94-F3F9DBBF1420}" srcOrd="0" destOrd="0" presId="urn:microsoft.com/office/officeart/2005/8/layout/orgChart1"/>
    <dgm:cxn modelId="{34C3B591-76F4-4CAB-B560-A30AF7F4401F}" type="presParOf" srcId="{CA542348-79F2-4E75-82CF-7066240848FF}" destId="{AC31FB2D-9226-4163-BE8B-B961AE373A67}" srcOrd="1" destOrd="0" presId="urn:microsoft.com/office/officeart/2005/8/layout/orgChart1"/>
    <dgm:cxn modelId="{92B3AD9B-A2A9-4E0D-9A72-E2313C8F431E}" type="presParOf" srcId="{B0F33E12-766B-4973-A07D-DF0CE4620094}" destId="{B505AB4E-399D-4A20-91F6-C33988FEE835}" srcOrd="1" destOrd="0" presId="urn:microsoft.com/office/officeart/2005/8/layout/orgChart1"/>
    <dgm:cxn modelId="{E665AA2F-6B97-4A95-8A2F-041431975134}" type="presParOf" srcId="{B505AB4E-399D-4A20-91F6-C33988FEE835}" destId="{FCD3E751-C758-4959-A508-665F73C46850}" srcOrd="0" destOrd="0" presId="urn:microsoft.com/office/officeart/2005/8/layout/orgChart1"/>
    <dgm:cxn modelId="{446FDFD4-1CB8-430C-A68B-062836E170A5}" type="presParOf" srcId="{B505AB4E-399D-4A20-91F6-C33988FEE835}" destId="{69916FCA-45D1-4AF3-A879-D7052022BF1C}" srcOrd="1" destOrd="0" presId="urn:microsoft.com/office/officeart/2005/8/layout/orgChart1"/>
    <dgm:cxn modelId="{A922666F-D421-4052-B5B3-2B0646883BD5}" type="presParOf" srcId="{69916FCA-45D1-4AF3-A879-D7052022BF1C}" destId="{1D1CC4FB-55C9-4CE3-B6C1-B513CEE295D0}" srcOrd="0" destOrd="0" presId="urn:microsoft.com/office/officeart/2005/8/layout/orgChart1"/>
    <dgm:cxn modelId="{B1F8DE5D-156C-4D6B-97E4-55140871C309}" type="presParOf" srcId="{1D1CC4FB-55C9-4CE3-B6C1-B513CEE295D0}" destId="{5298B43C-A656-4B04-8E72-F8204033F1A0}" srcOrd="0" destOrd="0" presId="urn:microsoft.com/office/officeart/2005/8/layout/orgChart1"/>
    <dgm:cxn modelId="{EDD43DDE-66FB-4B18-A2A0-B24A4A168DFF}" type="presParOf" srcId="{1D1CC4FB-55C9-4CE3-B6C1-B513CEE295D0}" destId="{1BD8D44E-A0AB-4D59-BF5F-984A1654D1D8}" srcOrd="1" destOrd="0" presId="urn:microsoft.com/office/officeart/2005/8/layout/orgChart1"/>
    <dgm:cxn modelId="{023D7D59-A54E-4861-BD7D-3CF911C52A4C}" type="presParOf" srcId="{69916FCA-45D1-4AF3-A879-D7052022BF1C}" destId="{A1D51197-8A0A-4F19-88A6-31EAA8E7B47F}" srcOrd="1" destOrd="0" presId="urn:microsoft.com/office/officeart/2005/8/layout/orgChart1"/>
    <dgm:cxn modelId="{4277E048-1007-4CE7-B27F-AB8E01828950}" type="presParOf" srcId="{69916FCA-45D1-4AF3-A879-D7052022BF1C}" destId="{620FDF1F-9A96-41AC-8347-D565C7AAA201}" srcOrd="2" destOrd="0" presId="urn:microsoft.com/office/officeart/2005/8/layout/orgChart1"/>
    <dgm:cxn modelId="{1FCBF5E9-9A3C-450A-BACC-390DFE4BF87E}" type="presParOf" srcId="{B0F33E12-766B-4973-A07D-DF0CE4620094}" destId="{18F6449F-5DEC-4A0C-82A1-2F74DE67906D}" srcOrd="2" destOrd="0" presId="urn:microsoft.com/office/officeart/2005/8/layout/orgChart1"/>
    <dgm:cxn modelId="{838B3F41-9D04-438E-B55E-E02EF8CBEBD8}" type="presParOf" srcId="{A7C9545B-AF1E-4790-9695-793AB5BDBCCA}" destId="{A91685C2-9B92-46B9-A60B-427CE3C656C9}" srcOrd="2" destOrd="0" presId="urn:microsoft.com/office/officeart/2005/8/layout/orgChart1"/>
    <dgm:cxn modelId="{2F306D11-F212-48C0-B2A9-36402F1C12CB}" type="presParOf" srcId="{1283DE27-7A15-4CCD-BB36-7047EA92292C}" destId="{3BDA756B-4079-4780-87DE-0D01D06BF27A}" srcOrd="2" destOrd="0" presId="urn:microsoft.com/office/officeart/2005/8/layout/orgChart1"/>
    <dgm:cxn modelId="{B5C97E53-65F8-4B52-823E-DA6DD5865011}" type="presParOf" srcId="{7509082F-2DF4-4412-8E13-D9132119B240}" destId="{4FDAE73B-41C3-46A1-AE19-80123D1B62AD}" srcOrd="2" destOrd="0" presId="urn:microsoft.com/office/officeart/2005/8/layout/orgChart1"/>
    <dgm:cxn modelId="{6CE60E35-CC7C-49EE-8BD0-E07566DA4F3A}" type="presParOf" srcId="{84413A64-32AC-4811-B365-555F921C27FE}" destId="{ED47275B-FDC1-475E-96FC-8EA1F9E430E0}" srcOrd="2" destOrd="0" presId="urn:microsoft.com/office/officeart/2005/8/layout/orgChart1"/>
    <dgm:cxn modelId="{14A9C748-AFA3-4675-BFD3-F7DCB3C8551A}" type="presParOf" srcId="{84413A64-32AC-4811-B365-555F921C27FE}" destId="{E4CB5C9E-E661-4A51-873A-C8C7AAF9D673}" srcOrd="3" destOrd="0" presId="urn:microsoft.com/office/officeart/2005/8/layout/orgChart1"/>
    <dgm:cxn modelId="{ED3D81B4-DF44-4176-9B34-EEDED005D0B2}" type="presParOf" srcId="{E4CB5C9E-E661-4A51-873A-C8C7AAF9D673}" destId="{D9B9E4E7-C279-4671-A398-3AE35D9E783B}" srcOrd="0" destOrd="0" presId="urn:microsoft.com/office/officeart/2005/8/layout/orgChart1"/>
    <dgm:cxn modelId="{D4FB3BB5-CD70-49D7-ACCD-51E9C17154EB}" type="presParOf" srcId="{D9B9E4E7-C279-4671-A398-3AE35D9E783B}" destId="{53C59985-F7EB-433C-97DE-D79878CE8F9E}" srcOrd="0" destOrd="0" presId="urn:microsoft.com/office/officeart/2005/8/layout/orgChart1"/>
    <dgm:cxn modelId="{09879B06-A565-4130-9D11-6CE9A89E80D7}" type="presParOf" srcId="{D9B9E4E7-C279-4671-A398-3AE35D9E783B}" destId="{39025962-A7D8-4A33-979B-091DC655D850}" srcOrd="1" destOrd="0" presId="urn:microsoft.com/office/officeart/2005/8/layout/orgChart1"/>
    <dgm:cxn modelId="{4C45A0F4-28E1-45AF-AF42-FEF28788DA21}" type="presParOf" srcId="{E4CB5C9E-E661-4A51-873A-C8C7AAF9D673}" destId="{97E0B38B-1CD3-4DEE-96C2-D91DC366CB5B}" srcOrd="1" destOrd="0" presId="urn:microsoft.com/office/officeart/2005/8/layout/orgChart1"/>
    <dgm:cxn modelId="{87B5F06C-2CEB-45F8-A12F-BBC100C4E847}" type="presParOf" srcId="{97E0B38B-1CD3-4DEE-96C2-D91DC366CB5B}" destId="{6350F43C-3261-4A08-AD85-C7FC817A2887}" srcOrd="0" destOrd="0" presId="urn:microsoft.com/office/officeart/2005/8/layout/orgChart1"/>
    <dgm:cxn modelId="{3A24207A-8ED4-492C-AFEB-B6253E78379B}" type="presParOf" srcId="{97E0B38B-1CD3-4DEE-96C2-D91DC366CB5B}" destId="{10090A1A-DB59-4939-9D99-26EA60EEF6D0}" srcOrd="1" destOrd="0" presId="urn:microsoft.com/office/officeart/2005/8/layout/orgChart1"/>
    <dgm:cxn modelId="{C502E66F-8337-4B8C-B53F-4E8FB7040092}" type="presParOf" srcId="{10090A1A-DB59-4939-9D99-26EA60EEF6D0}" destId="{206F1BEB-4849-4CC1-8BF7-12C42C2E1FEA}" srcOrd="0" destOrd="0" presId="urn:microsoft.com/office/officeart/2005/8/layout/orgChart1"/>
    <dgm:cxn modelId="{ABC80572-6C38-4FD4-B825-07B37750A78D}" type="presParOf" srcId="{206F1BEB-4849-4CC1-8BF7-12C42C2E1FEA}" destId="{718A1B54-9283-4F80-BF07-38A9DB2F3DFE}" srcOrd="0" destOrd="0" presId="urn:microsoft.com/office/officeart/2005/8/layout/orgChart1"/>
    <dgm:cxn modelId="{718CA105-EF52-4BEF-A88E-F8734BE003F5}" type="presParOf" srcId="{206F1BEB-4849-4CC1-8BF7-12C42C2E1FEA}" destId="{15B24593-D151-4286-8A35-51C360427097}" srcOrd="1" destOrd="0" presId="urn:microsoft.com/office/officeart/2005/8/layout/orgChart1"/>
    <dgm:cxn modelId="{BC0771AF-C0ED-4F29-BA75-72A644740AF3}" type="presParOf" srcId="{10090A1A-DB59-4939-9D99-26EA60EEF6D0}" destId="{DE3D0E78-9667-4B3D-B381-E88D566E74C9}" srcOrd="1" destOrd="0" presId="urn:microsoft.com/office/officeart/2005/8/layout/orgChart1"/>
    <dgm:cxn modelId="{5FBB260C-C0BC-42C0-98B3-A5A27A751571}" type="presParOf" srcId="{DE3D0E78-9667-4B3D-B381-E88D566E74C9}" destId="{00D4BF94-DE0C-47DE-8FC9-3F39B862AF15}" srcOrd="0" destOrd="0" presId="urn:microsoft.com/office/officeart/2005/8/layout/orgChart1"/>
    <dgm:cxn modelId="{EDDB429B-9555-4D92-9D6A-EE7C0FF8B1EF}" type="presParOf" srcId="{DE3D0E78-9667-4B3D-B381-E88D566E74C9}" destId="{C5D6CFC1-94BA-427C-A693-09311D51A8EC}" srcOrd="1" destOrd="0" presId="urn:microsoft.com/office/officeart/2005/8/layout/orgChart1"/>
    <dgm:cxn modelId="{59BB7FD9-F12B-4D21-9660-C23B8756FA01}" type="presParOf" srcId="{C5D6CFC1-94BA-427C-A693-09311D51A8EC}" destId="{511B7553-F759-4D89-9242-1CD07398EAA3}" srcOrd="0" destOrd="0" presId="urn:microsoft.com/office/officeart/2005/8/layout/orgChart1"/>
    <dgm:cxn modelId="{795BB4A8-D177-42DD-A1A3-203A566AA0DA}" type="presParOf" srcId="{511B7553-F759-4D89-9242-1CD07398EAA3}" destId="{DE719A22-FC13-4336-BA26-E972C4DADB68}" srcOrd="0" destOrd="0" presId="urn:microsoft.com/office/officeart/2005/8/layout/orgChart1"/>
    <dgm:cxn modelId="{38521A75-7E25-48C9-88CC-E95CA15E4F31}" type="presParOf" srcId="{511B7553-F759-4D89-9242-1CD07398EAA3}" destId="{354C246B-5D97-48E1-A9BB-CD7A414D4242}" srcOrd="1" destOrd="0" presId="urn:microsoft.com/office/officeart/2005/8/layout/orgChart1"/>
    <dgm:cxn modelId="{990C04EC-612A-406F-A3BF-8878BCE2FBAE}" type="presParOf" srcId="{C5D6CFC1-94BA-427C-A693-09311D51A8EC}" destId="{A5524A2D-7F30-4ACC-9CAF-7D5CF07790EF}" srcOrd="1" destOrd="0" presId="urn:microsoft.com/office/officeart/2005/8/layout/orgChart1"/>
    <dgm:cxn modelId="{16B4E6DD-E06A-4FEC-8AF0-F13421AA205F}" type="presParOf" srcId="{A5524A2D-7F30-4ACC-9CAF-7D5CF07790EF}" destId="{8E2594F7-A224-4D21-BDE9-B9469FC2997C}" srcOrd="0" destOrd="0" presId="urn:microsoft.com/office/officeart/2005/8/layout/orgChart1"/>
    <dgm:cxn modelId="{E791E4E2-016D-427B-A1DE-AF73663BBCE8}" type="presParOf" srcId="{A5524A2D-7F30-4ACC-9CAF-7D5CF07790EF}" destId="{EE3EBCE9-A70F-4364-886F-CAB025EA87A4}" srcOrd="1" destOrd="0" presId="urn:microsoft.com/office/officeart/2005/8/layout/orgChart1"/>
    <dgm:cxn modelId="{917E4E25-87F4-4FA8-809C-929D943C582B}" type="presParOf" srcId="{EE3EBCE9-A70F-4364-886F-CAB025EA87A4}" destId="{382295E3-6C33-44B0-A253-EC27729A987A}" srcOrd="0" destOrd="0" presId="urn:microsoft.com/office/officeart/2005/8/layout/orgChart1"/>
    <dgm:cxn modelId="{10EBE78B-4D07-4678-93D2-3FDC9CD77498}" type="presParOf" srcId="{382295E3-6C33-44B0-A253-EC27729A987A}" destId="{0B560728-35D1-4535-826F-EC972280D69F}" srcOrd="0" destOrd="0" presId="urn:microsoft.com/office/officeart/2005/8/layout/orgChart1"/>
    <dgm:cxn modelId="{479A2FFA-C77B-4C4E-BC05-AB5FB493BBED}" type="presParOf" srcId="{382295E3-6C33-44B0-A253-EC27729A987A}" destId="{00BFE893-3030-493E-8716-AA09EFF93C39}" srcOrd="1" destOrd="0" presId="urn:microsoft.com/office/officeart/2005/8/layout/orgChart1"/>
    <dgm:cxn modelId="{E5680907-9BDC-44A4-99B5-3E2E5BDEEDB8}" type="presParOf" srcId="{EE3EBCE9-A70F-4364-886F-CAB025EA87A4}" destId="{A7B29DF6-46CD-4314-96C1-8FEEC18EC8B1}" srcOrd="1" destOrd="0" presId="urn:microsoft.com/office/officeart/2005/8/layout/orgChart1"/>
    <dgm:cxn modelId="{02325ABF-E8B4-491F-B4AD-EB39AD5C523F}" type="presParOf" srcId="{EE3EBCE9-A70F-4364-886F-CAB025EA87A4}" destId="{487B4C52-3AF3-4DD1-A198-5F22A7FFF3C5}" srcOrd="2" destOrd="0" presId="urn:microsoft.com/office/officeart/2005/8/layout/orgChart1"/>
    <dgm:cxn modelId="{4CFBD829-FAF3-44B1-8B0F-FC47E213288D}" type="presParOf" srcId="{C5D6CFC1-94BA-427C-A693-09311D51A8EC}" destId="{9CECF5E7-333D-408A-8263-799E4B87C7C2}" srcOrd="2" destOrd="0" presId="urn:microsoft.com/office/officeart/2005/8/layout/orgChart1"/>
    <dgm:cxn modelId="{8F7B10DB-43FB-49EC-BC98-94A99920E9DE}" type="presParOf" srcId="{DE3D0E78-9667-4B3D-B381-E88D566E74C9}" destId="{6A4DE9B3-8247-4BFA-A58D-F123DBFDF24D}" srcOrd="2" destOrd="0" presId="urn:microsoft.com/office/officeart/2005/8/layout/orgChart1"/>
    <dgm:cxn modelId="{EDA7FF75-2FFC-40D6-A1B4-0501818197BB}" type="presParOf" srcId="{DE3D0E78-9667-4B3D-B381-E88D566E74C9}" destId="{CAE3978C-E49E-4A7B-B468-78C5339E470E}" srcOrd="3" destOrd="0" presId="urn:microsoft.com/office/officeart/2005/8/layout/orgChart1"/>
    <dgm:cxn modelId="{8F92515D-83FC-4F28-A353-E076422CE26E}" type="presParOf" srcId="{CAE3978C-E49E-4A7B-B468-78C5339E470E}" destId="{F92417B4-BBA3-4447-B848-376537B7778B}" srcOrd="0" destOrd="0" presId="urn:microsoft.com/office/officeart/2005/8/layout/orgChart1"/>
    <dgm:cxn modelId="{B26C6174-B802-4C22-BBEF-8C77D6B54A3F}" type="presParOf" srcId="{F92417B4-BBA3-4447-B848-376537B7778B}" destId="{9B23D049-315C-40A8-8913-FD4B2F5DD21E}" srcOrd="0" destOrd="0" presId="urn:microsoft.com/office/officeart/2005/8/layout/orgChart1"/>
    <dgm:cxn modelId="{549D786E-5867-42B4-874E-B09B2E6BB83A}" type="presParOf" srcId="{F92417B4-BBA3-4447-B848-376537B7778B}" destId="{C5925C51-74F4-4F66-99C5-E298CC8EFDCF}" srcOrd="1" destOrd="0" presId="urn:microsoft.com/office/officeart/2005/8/layout/orgChart1"/>
    <dgm:cxn modelId="{20EDC7AA-EBD1-42B2-B6FE-F5CCAE41D1E9}" type="presParOf" srcId="{CAE3978C-E49E-4A7B-B468-78C5339E470E}" destId="{68F1D48A-36AD-4147-B056-094EF3D1D441}" srcOrd="1" destOrd="0" presId="urn:microsoft.com/office/officeart/2005/8/layout/orgChart1"/>
    <dgm:cxn modelId="{CF829D1B-2618-4CE1-912F-B25D53EB6771}" type="presParOf" srcId="{CAE3978C-E49E-4A7B-B468-78C5339E470E}" destId="{14624FF6-D8D4-4CF5-BBDC-5265EEEE2714}" srcOrd="2" destOrd="0" presId="urn:microsoft.com/office/officeart/2005/8/layout/orgChart1"/>
    <dgm:cxn modelId="{F50D436C-41EF-45AE-9E95-16B3732225DF}" type="presParOf" srcId="{DE3D0E78-9667-4B3D-B381-E88D566E74C9}" destId="{BBE79235-5961-46E1-AE17-C7728A63A0E4}" srcOrd="4" destOrd="0" presId="urn:microsoft.com/office/officeart/2005/8/layout/orgChart1"/>
    <dgm:cxn modelId="{B62E40C2-F61D-4354-A82A-B7E49177EED0}" type="presParOf" srcId="{DE3D0E78-9667-4B3D-B381-E88D566E74C9}" destId="{045D54FE-C903-462B-B3D4-55B2F8A1B93B}" srcOrd="5" destOrd="0" presId="urn:microsoft.com/office/officeart/2005/8/layout/orgChart1"/>
    <dgm:cxn modelId="{11B1116F-03DE-484F-AE9A-86598493373F}" type="presParOf" srcId="{045D54FE-C903-462B-B3D4-55B2F8A1B93B}" destId="{FB443605-CABA-40F1-AF64-2D698E471462}" srcOrd="0" destOrd="0" presId="urn:microsoft.com/office/officeart/2005/8/layout/orgChart1"/>
    <dgm:cxn modelId="{B492DC7D-F495-4CE3-8B77-2D52B39BF232}" type="presParOf" srcId="{FB443605-CABA-40F1-AF64-2D698E471462}" destId="{B238A049-5820-4EE0-9F68-FC056394496C}" srcOrd="0" destOrd="0" presId="urn:microsoft.com/office/officeart/2005/8/layout/orgChart1"/>
    <dgm:cxn modelId="{6E7807F2-F28C-4237-B7BE-76C6FC6F0934}" type="presParOf" srcId="{FB443605-CABA-40F1-AF64-2D698E471462}" destId="{935BA3E2-161B-4E1F-9548-CB98843CA0D2}" srcOrd="1" destOrd="0" presId="urn:microsoft.com/office/officeart/2005/8/layout/orgChart1"/>
    <dgm:cxn modelId="{1181883B-F44B-4050-9F87-6B470C7170CA}" type="presParOf" srcId="{045D54FE-C903-462B-B3D4-55B2F8A1B93B}" destId="{359EB3A5-95C5-4A1F-9AFB-889E569715E7}" srcOrd="1" destOrd="0" presId="urn:microsoft.com/office/officeart/2005/8/layout/orgChart1"/>
    <dgm:cxn modelId="{EDB302CE-2AE9-46B1-92A2-192E0E3EB041}" type="presParOf" srcId="{045D54FE-C903-462B-B3D4-55B2F8A1B93B}" destId="{47BC95B9-6690-49E6-B927-4F81D2C634B5}" srcOrd="2" destOrd="0" presId="urn:microsoft.com/office/officeart/2005/8/layout/orgChart1"/>
    <dgm:cxn modelId="{82B05FE9-E06C-4EE6-8E50-F37F8A7D2588}" type="presParOf" srcId="{10090A1A-DB59-4939-9D99-26EA60EEF6D0}" destId="{1033A582-0D39-4237-94CF-E728A88617B5}" srcOrd="2" destOrd="0" presId="urn:microsoft.com/office/officeart/2005/8/layout/orgChart1"/>
    <dgm:cxn modelId="{A50B7456-6723-4F3F-8CBA-DBF1F87B6556}" type="presParOf" srcId="{97E0B38B-1CD3-4DEE-96C2-D91DC366CB5B}" destId="{F71662DE-AFE1-46C3-8345-369AF5F8D04C}" srcOrd="2" destOrd="0" presId="urn:microsoft.com/office/officeart/2005/8/layout/orgChart1"/>
    <dgm:cxn modelId="{BD721219-128D-4DD3-A5DE-DBC3B5487668}" type="presParOf" srcId="{97E0B38B-1CD3-4DEE-96C2-D91DC366CB5B}" destId="{B179DF9F-5D9B-4805-81F8-1E79CDF55664}" srcOrd="3" destOrd="0" presId="urn:microsoft.com/office/officeart/2005/8/layout/orgChart1"/>
    <dgm:cxn modelId="{2779C70B-609A-4296-ABD1-1B9ADA71DCDB}" type="presParOf" srcId="{B179DF9F-5D9B-4805-81F8-1E79CDF55664}" destId="{2C5C3A95-EF85-4CA0-AB2C-9636BBA8E3D1}" srcOrd="0" destOrd="0" presId="urn:microsoft.com/office/officeart/2005/8/layout/orgChart1"/>
    <dgm:cxn modelId="{3B4370FF-0688-4374-8AAD-81F51274DF8F}" type="presParOf" srcId="{2C5C3A95-EF85-4CA0-AB2C-9636BBA8E3D1}" destId="{DBF85BF9-D836-4721-80DB-E5E4CEA068F3}" srcOrd="0" destOrd="0" presId="urn:microsoft.com/office/officeart/2005/8/layout/orgChart1"/>
    <dgm:cxn modelId="{5C94AB69-38F5-4A77-AE37-3E67B03154A4}" type="presParOf" srcId="{2C5C3A95-EF85-4CA0-AB2C-9636BBA8E3D1}" destId="{109156C3-A98D-4844-886E-3296CFB1EE7C}" srcOrd="1" destOrd="0" presId="urn:microsoft.com/office/officeart/2005/8/layout/orgChart1"/>
    <dgm:cxn modelId="{446A00D8-69CB-4110-853C-4D6F91EDEF75}" type="presParOf" srcId="{B179DF9F-5D9B-4805-81F8-1E79CDF55664}" destId="{F933602E-3174-4B28-B3A7-6044306ED7EE}" srcOrd="1" destOrd="0" presId="urn:microsoft.com/office/officeart/2005/8/layout/orgChart1"/>
    <dgm:cxn modelId="{D63EB722-838F-4B14-BFD0-743823FEB31B}" type="presParOf" srcId="{F933602E-3174-4B28-B3A7-6044306ED7EE}" destId="{071D998B-02A6-4565-B7D9-BA805A13A8E6}" srcOrd="0" destOrd="0" presId="urn:microsoft.com/office/officeart/2005/8/layout/orgChart1"/>
    <dgm:cxn modelId="{2A1272B5-5B39-426B-8B2E-06C3FF991F74}" type="presParOf" srcId="{F933602E-3174-4B28-B3A7-6044306ED7EE}" destId="{E11F6398-FA34-408C-9039-FAFC01A893B5}" srcOrd="1" destOrd="0" presId="urn:microsoft.com/office/officeart/2005/8/layout/orgChart1"/>
    <dgm:cxn modelId="{57A94E16-E671-43D6-918F-85D89CC06570}" type="presParOf" srcId="{E11F6398-FA34-408C-9039-FAFC01A893B5}" destId="{9FB7619B-587B-4028-B7EE-1CFA072C928B}" srcOrd="0" destOrd="0" presId="urn:microsoft.com/office/officeart/2005/8/layout/orgChart1"/>
    <dgm:cxn modelId="{5DAE5500-4D8A-41F1-80E3-3C42611E4EE1}" type="presParOf" srcId="{9FB7619B-587B-4028-B7EE-1CFA072C928B}" destId="{18039073-B733-4039-A1E2-BFEC7911F20F}" srcOrd="0" destOrd="0" presId="urn:microsoft.com/office/officeart/2005/8/layout/orgChart1"/>
    <dgm:cxn modelId="{58A44AF5-140D-4271-963F-2A1B1DC33371}" type="presParOf" srcId="{9FB7619B-587B-4028-B7EE-1CFA072C928B}" destId="{1358409B-4D96-495A-894A-D1934B2BDBC9}" srcOrd="1" destOrd="0" presId="urn:microsoft.com/office/officeart/2005/8/layout/orgChart1"/>
    <dgm:cxn modelId="{7618FC24-C58A-44F3-87A2-9FE74F9913F2}" type="presParOf" srcId="{E11F6398-FA34-408C-9039-FAFC01A893B5}" destId="{64510639-7F52-4BDE-989C-1CE0C48CFEFF}" srcOrd="1" destOrd="0" presId="urn:microsoft.com/office/officeart/2005/8/layout/orgChart1"/>
    <dgm:cxn modelId="{EC618E4C-7D4B-45C2-8650-A637714D7BA9}" type="presParOf" srcId="{64510639-7F52-4BDE-989C-1CE0C48CFEFF}" destId="{1FFF5C2A-722F-4FF0-B6C1-56E84D98391D}" srcOrd="0" destOrd="0" presId="urn:microsoft.com/office/officeart/2005/8/layout/orgChart1"/>
    <dgm:cxn modelId="{5531A46F-9244-452E-AF54-A099FAC15BF1}" type="presParOf" srcId="{64510639-7F52-4BDE-989C-1CE0C48CFEFF}" destId="{41A1F5C0-1B6B-4AED-8696-3D513C359686}" srcOrd="1" destOrd="0" presId="urn:microsoft.com/office/officeart/2005/8/layout/orgChart1"/>
    <dgm:cxn modelId="{FF8D6D83-DE2F-43E0-8307-F41BF95FEA39}" type="presParOf" srcId="{41A1F5C0-1B6B-4AED-8696-3D513C359686}" destId="{BDC9077E-D22A-404C-8833-D767F6D594EB}" srcOrd="0" destOrd="0" presId="urn:microsoft.com/office/officeart/2005/8/layout/orgChart1"/>
    <dgm:cxn modelId="{66159B7F-0AA4-43B2-95A4-B8A992122A91}" type="presParOf" srcId="{BDC9077E-D22A-404C-8833-D767F6D594EB}" destId="{179A3763-0192-4DD5-9AC4-3E977949022F}" srcOrd="0" destOrd="0" presId="urn:microsoft.com/office/officeart/2005/8/layout/orgChart1"/>
    <dgm:cxn modelId="{3C03B435-3F3E-4884-8A8C-A71407001F42}" type="presParOf" srcId="{BDC9077E-D22A-404C-8833-D767F6D594EB}" destId="{1B9971D9-35BF-4DA7-93A7-357E27251085}" srcOrd="1" destOrd="0" presId="urn:microsoft.com/office/officeart/2005/8/layout/orgChart1"/>
    <dgm:cxn modelId="{879096A3-12E8-47A6-96AA-6B78A88D169C}" type="presParOf" srcId="{41A1F5C0-1B6B-4AED-8696-3D513C359686}" destId="{9335433D-3E48-4EF8-938E-EF576B13D843}" srcOrd="1" destOrd="0" presId="urn:microsoft.com/office/officeart/2005/8/layout/orgChart1"/>
    <dgm:cxn modelId="{A4FE9638-0011-4D72-A131-9836F30E1CCE}" type="presParOf" srcId="{9335433D-3E48-4EF8-938E-EF576B13D843}" destId="{C2952234-A76C-426C-A1F4-7583492EBD0E}" srcOrd="0" destOrd="0" presId="urn:microsoft.com/office/officeart/2005/8/layout/orgChart1"/>
    <dgm:cxn modelId="{5A2076DD-9BB6-4FEA-9F01-5592F9FD749B}" type="presParOf" srcId="{9335433D-3E48-4EF8-938E-EF576B13D843}" destId="{C12B075E-2FB9-4645-A6CE-C036D02E09AF}" srcOrd="1" destOrd="0" presId="urn:microsoft.com/office/officeart/2005/8/layout/orgChart1"/>
    <dgm:cxn modelId="{EF932433-7347-432A-B4A9-71F622631583}" type="presParOf" srcId="{C12B075E-2FB9-4645-A6CE-C036D02E09AF}" destId="{FB5E7FE5-3F6F-402C-9E83-730D0B1C9BA7}" srcOrd="0" destOrd="0" presId="urn:microsoft.com/office/officeart/2005/8/layout/orgChart1"/>
    <dgm:cxn modelId="{952069C0-37AB-4A89-B69F-6A234F63060C}" type="presParOf" srcId="{FB5E7FE5-3F6F-402C-9E83-730D0B1C9BA7}" destId="{F9728113-E1D9-466C-AB76-6D2CE61D9DDF}" srcOrd="0" destOrd="0" presId="urn:microsoft.com/office/officeart/2005/8/layout/orgChart1"/>
    <dgm:cxn modelId="{AAD510C5-6D46-4279-84AE-7BFAA70515B5}" type="presParOf" srcId="{FB5E7FE5-3F6F-402C-9E83-730D0B1C9BA7}" destId="{788F36F0-DD03-4640-AAB4-3C12A735EE1C}" srcOrd="1" destOrd="0" presId="urn:microsoft.com/office/officeart/2005/8/layout/orgChart1"/>
    <dgm:cxn modelId="{CFF89D64-EC73-495D-B5CD-73D2CAC0BB83}" type="presParOf" srcId="{C12B075E-2FB9-4645-A6CE-C036D02E09AF}" destId="{1F0BCE11-4F72-4131-B10A-1738D730486F}" srcOrd="1" destOrd="0" presId="urn:microsoft.com/office/officeart/2005/8/layout/orgChart1"/>
    <dgm:cxn modelId="{0C282705-24C3-4CDC-8CAD-018F2156AE9C}" type="presParOf" srcId="{C12B075E-2FB9-4645-A6CE-C036D02E09AF}" destId="{2FDCD37C-8047-4106-AE52-F02AFC9AFCD0}" srcOrd="2" destOrd="0" presId="urn:microsoft.com/office/officeart/2005/8/layout/orgChart1"/>
    <dgm:cxn modelId="{82292B5F-9464-40D0-8677-4D1F0A72944E}" type="presParOf" srcId="{41A1F5C0-1B6B-4AED-8696-3D513C359686}" destId="{01B4116D-2C0D-450E-A39B-DC8958814AC0}" srcOrd="2" destOrd="0" presId="urn:microsoft.com/office/officeart/2005/8/layout/orgChart1"/>
    <dgm:cxn modelId="{31877E5A-C8AC-4335-8041-C854231B3AB8}" type="presParOf" srcId="{64510639-7F52-4BDE-989C-1CE0C48CFEFF}" destId="{A2B9ECC1-27A9-43D1-B2FA-24956CD4753B}" srcOrd="2" destOrd="0" presId="urn:microsoft.com/office/officeart/2005/8/layout/orgChart1"/>
    <dgm:cxn modelId="{EBA61E7F-9A8C-4985-9751-3ECE52E08FFC}" type="presParOf" srcId="{64510639-7F52-4BDE-989C-1CE0C48CFEFF}" destId="{EA935D4E-C889-4A7B-A892-693A11776129}" srcOrd="3" destOrd="0" presId="urn:microsoft.com/office/officeart/2005/8/layout/orgChart1"/>
    <dgm:cxn modelId="{3017A432-54D4-488B-8EFC-D37231E3391A}" type="presParOf" srcId="{EA935D4E-C889-4A7B-A892-693A11776129}" destId="{AF6C18EE-9307-41BC-A23B-1813CBDA3DC9}" srcOrd="0" destOrd="0" presId="urn:microsoft.com/office/officeart/2005/8/layout/orgChart1"/>
    <dgm:cxn modelId="{3349BC12-370D-4AE5-B97E-A98CDF315A23}" type="presParOf" srcId="{AF6C18EE-9307-41BC-A23B-1813CBDA3DC9}" destId="{EFF29A54-D792-479C-B7DE-B7BA94E1A31D}" srcOrd="0" destOrd="0" presId="urn:microsoft.com/office/officeart/2005/8/layout/orgChart1"/>
    <dgm:cxn modelId="{2E60059A-7A9A-4288-87DE-561AEC116FC6}" type="presParOf" srcId="{AF6C18EE-9307-41BC-A23B-1813CBDA3DC9}" destId="{209A967F-E081-4551-B7B5-AD18DEB2CF1F}" srcOrd="1" destOrd="0" presId="urn:microsoft.com/office/officeart/2005/8/layout/orgChart1"/>
    <dgm:cxn modelId="{1C48851C-EA7F-4890-81EB-80DED47657B1}" type="presParOf" srcId="{EA935D4E-C889-4A7B-A892-693A11776129}" destId="{478CC582-B36D-4349-8168-DFDDFAC8BE50}" srcOrd="1" destOrd="0" presId="urn:microsoft.com/office/officeart/2005/8/layout/orgChart1"/>
    <dgm:cxn modelId="{D476B657-E601-48A0-969B-19F3A3C6C13F}" type="presParOf" srcId="{EA935D4E-C889-4A7B-A892-693A11776129}" destId="{6FD3515D-0847-46C5-AAA1-8E30CA5EC039}" srcOrd="2" destOrd="0" presId="urn:microsoft.com/office/officeart/2005/8/layout/orgChart1"/>
    <dgm:cxn modelId="{7FE58C46-249C-4F66-A001-CDFD0B7B8C77}" type="presParOf" srcId="{E11F6398-FA34-408C-9039-FAFC01A893B5}" destId="{071F36D6-52BB-43C1-8A7C-027500827269}" srcOrd="2" destOrd="0" presId="urn:microsoft.com/office/officeart/2005/8/layout/orgChart1"/>
    <dgm:cxn modelId="{AA960BF7-8C3F-405D-A189-A94D1309A03D}" type="presParOf" srcId="{B179DF9F-5D9B-4805-81F8-1E79CDF55664}" destId="{66EC0C4B-EBCE-4987-B5B8-E5F3AF2B0801}" srcOrd="2" destOrd="0" presId="urn:microsoft.com/office/officeart/2005/8/layout/orgChart1"/>
    <dgm:cxn modelId="{A7AF49EE-459F-4EEA-ACF0-6A2E7294B7E7}" type="presParOf" srcId="{E4CB5C9E-E661-4A51-873A-C8C7AAF9D673}" destId="{772E2D20-3E23-4C97-9F0B-7B453B5D2DD5}" srcOrd="2" destOrd="0" presId="urn:microsoft.com/office/officeart/2005/8/layout/orgChart1"/>
    <dgm:cxn modelId="{A92F472A-2C1F-48C1-B7E2-013CBE07D9C1}" type="presParOf" srcId="{84413A64-32AC-4811-B365-555F921C27FE}" destId="{3ECA21B6-C4EC-4543-85EC-7FD46B89F870}" srcOrd="4" destOrd="0" presId="urn:microsoft.com/office/officeart/2005/8/layout/orgChart1"/>
    <dgm:cxn modelId="{8B051474-2BAD-4B9E-9285-9DF32FFB5D36}" type="presParOf" srcId="{84413A64-32AC-4811-B365-555F921C27FE}" destId="{4C7AA3D4-9FD5-4803-818D-9EAA0084EA4A}" srcOrd="5" destOrd="0" presId="urn:microsoft.com/office/officeart/2005/8/layout/orgChart1"/>
    <dgm:cxn modelId="{7DC9EE9E-5519-44E6-B16A-9291247B0D5E}" type="presParOf" srcId="{4C7AA3D4-9FD5-4803-818D-9EAA0084EA4A}" destId="{578D161C-2D4B-459D-9A98-F263BD0960B3}" srcOrd="0" destOrd="0" presId="urn:microsoft.com/office/officeart/2005/8/layout/orgChart1"/>
    <dgm:cxn modelId="{0BA6535B-F585-401C-AAC9-90EEC32E6515}" type="presParOf" srcId="{578D161C-2D4B-459D-9A98-F263BD0960B3}" destId="{2A8E2E7D-0554-406E-8FC9-CB4E38AA9F1E}" srcOrd="0" destOrd="0" presId="urn:microsoft.com/office/officeart/2005/8/layout/orgChart1"/>
    <dgm:cxn modelId="{339B26F1-56BC-492A-81D8-DE43DA29A034}" type="presParOf" srcId="{578D161C-2D4B-459D-9A98-F263BD0960B3}" destId="{D7E240A0-26F7-4A95-B7E7-69D0ABD8E7D5}" srcOrd="1" destOrd="0" presId="urn:microsoft.com/office/officeart/2005/8/layout/orgChart1"/>
    <dgm:cxn modelId="{2D439A83-C321-4401-8884-975464FE8271}" type="presParOf" srcId="{4C7AA3D4-9FD5-4803-818D-9EAA0084EA4A}" destId="{FDED62E9-0139-4598-8DDD-89FD582A7B36}" srcOrd="1" destOrd="0" presId="urn:microsoft.com/office/officeart/2005/8/layout/orgChart1"/>
    <dgm:cxn modelId="{E823C484-35D5-4B1E-9CE7-178C751F39A5}" type="presParOf" srcId="{FDED62E9-0139-4598-8DDD-89FD582A7B36}" destId="{F6FF3376-3A64-4B2D-8D9B-435ECB3CD8B8}" srcOrd="0" destOrd="0" presId="urn:microsoft.com/office/officeart/2005/8/layout/orgChart1"/>
    <dgm:cxn modelId="{F6A45904-C807-4B9B-B18F-400EB105F4F9}" type="presParOf" srcId="{FDED62E9-0139-4598-8DDD-89FD582A7B36}" destId="{BFE9A9A5-27E8-47AD-A689-761EE0DAC372}" srcOrd="1" destOrd="0" presId="urn:microsoft.com/office/officeart/2005/8/layout/orgChart1"/>
    <dgm:cxn modelId="{808C88E1-D7DE-4DD4-AF88-FE8C51BC8C08}" type="presParOf" srcId="{BFE9A9A5-27E8-47AD-A689-761EE0DAC372}" destId="{7EBCDFE8-2AB1-47C3-9358-6283AB55ED82}" srcOrd="0" destOrd="0" presId="urn:microsoft.com/office/officeart/2005/8/layout/orgChart1"/>
    <dgm:cxn modelId="{8E70840A-ABD6-4766-B255-6BD17F746121}" type="presParOf" srcId="{7EBCDFE8-2AB1-47C3-9358-6283AB55ED82}" destId="{2A3A3688-399D-4CDA-A3B6-5EC5AB8560BE}" srcOrd="0" destOrd="0" presId="urn:microsoft.com/office/officeart/2005/8/layout/orgChart1"/>
    <dgm:cxn modelId="{F4B22BD5-DA53-4A13-902C-134EA50B70F9}" type="presParOf" srcId="{7EBCDFE8-2AB1-47C3-9358-6283AB55ED82}" destId="{EF234D9D-F737-417F-A60C-91243EA84710}" srcOrd="1" destOrd="0" presId="urn:microsoft.com/office/officeart/2005/8/layout/orgChart1"/>
    <dgm:cxn modelId="{44DE7096-4F7D-445B-87E9-CD3109F98D62}" type="presParOf" srcId="{BFE9A9A5-27E8-47AD-A689-761EE0DAC372}" destId="{A71DDF31-366C-45CE-B005-7EA296CF8ADE}" srcOrd="1" destOrd="0" presId="urn:microsoft.com/office/officeart/2005/8/layout/orgChart1"/>
    <dgm:cxn modelId="{A45BB859-2DC1-4999-8D6B-760F9F557507}" type="presParOf" srcId="{A71DDF31-366C-45CE-B005-7EA296CF8ADE}" destId="{6B656F57-3D82-4BED-923A-9D42F5604964}" srcOrd="0" destOrd="0" presId="urn:microsoft.com/office/officeart/2005/8/layout/orgChart1"/>
    <dgm:cxn modelId="{B42A5714-A806-45DD-B07E-58860BA7B84A}" type="presParOf" srcId="{A71DDF31-366C-45CE-B005-7EA296CF8ADE}" destId="{860C1385-8431-49B1-850D-4318AA7E8874}" srcOrd="1" destOrd="0" presId="urn:microsoft.com/office/officeart/2005/8/layout/orgChart1"/>
    <dgm:cxn modelId="{F267F671-4AB9-4773-A2E2-A9AD01A84C1B}" type="presParOf" srcId="{860C1385-8431-49B1-850D-4318AA7E8874}" destId="{A54AE98B-D5D8-4AF9-948B-9B5F934D12FA}" srcOrd="0" destOrd="0" presId="urn:microsoft.com/office/officeart/2005/8/layout/orgChart1"/>
    <dgm:cxn modelId="{AF46461E-D334-4908-8348-20AA96CA4451}" type="presParOf" srcId="{A54AE98B-D5D8-4AF9-948B-9B5F934D12FA}" destId="{A6AB4200-AAEA-4399-81F7-719714F70A9D}" srcOrd="0" destOrd="0" presId="urn:microsoft.com/office/officeart/2005/8/layout/orgChart1"/>
    <dgm:cxn modelId="{F927FFB1-65A5-45E2-866C-A3BB4791A0A6}" type="presParOf" srcId="{A54AE98B-D5D8-4AF9-948B-9B5F934D12FA}" destId="{653F8611-6901-488A-8639-A37F83E7361E}" srcOrd="1" destOrd="0" presId="urn:microsoft.com/office/officeart/2005/8/layout/orgChart1"/>
    <dgm:cxn modelId="{289DA961-50C1-43E0-B3AC-73451AA2D1F2}" type="presParOf" srcId="{860C1385-8431-49B1-850D-4318AA7E8874}" destId="{E13295A3-56DC-4395-B008-6F376C31703C}" srcOrd="1" destOrd="0" presId="urn:microsoft.com/office/officeart/2005/8/layout/orgChart1"/>
    <dgm:cxn modelId="{8D525DF1-4DEA-46A1-9197-23617B6115F7}" type="presParOf" srcId="{E13295A3-56DC-4395-B008-6F376C31703C}" destId="{9762E7DE-21F8-48F0-B69A-6BF03295A0C7}" srcOrd="0" destOrd="0" presId="urn:microsoft.com/office/officeart/2005/8/layout/orgChart1"/>
    <dgm:cxn modelId="{8B18C147-EFD6-4F9D-BF8C-1663C047D05C}" type="presParOf" srcId="{E13295A3-56DC-4395-B008-6F376C31703C}" destId="{9A3E73C0-9495-47E6-B0B0-4C95E56347D9}" srcOrd="1" destOrd="0" presId="urn:microsoft.com/office/officeart/2005/8/layout/orgChart1"/>
    <dgm:cxn modelId="{42EBFE15-CF13-459D-8E9C-E3069FEFFCC8}" type="presParOf" srcId="{9A3E73C0-9495-47E6-B0B0-4C95E56347D9}" destId="{A6B39B27-94B8-415B-BC34-C03D2C722E15}" srcOrd="0" destOrd="0" presId="urn:microsoft.com/office/officeart/2005/8/layout/orgChart1"/>
    <dgm:cxn modelId="{8731AD9B-C6E9-48CD-A128-72D275F60193}" type="presParOf" srcId="{A6B39B27-94B8-415B-BC34-C03D2C722E15}" destId="{CDCA49F3-CBBA-468C-9583-5E1020EF8A70}" srcOrd="0" destOrd="0" presId="urn:microsoft.com/office/officeart/2005/8/layout/orgChart1"/>
    <dgm:cxn modelId="{6D78F6C9-742E-4B3D-8626-3D64C6FF1CA0}" type="presParOf" srcId="{A6B39B27-94B8-415B-BC34-C03D2C722E15}" destId="{3EFB030D-7C88-4706-92EF-9849B22A7256}" srcOrd="1" destOrd="0" presId="urn:microsoft.com/office/officeart/2005/8/layout/orgChart1"/>
    <dgm:cxn modelId="{9FF45608-7D02-493B-AB7A-541B30127B20}" type="presParOf" srcId="{9A3E73C0-9495-47E6-B0B0-4C95E56347D9}" destId="{1B5EE57A-D385-477E-8025-FD62C9FD0086}" srcOrd="1" destOrd="0" presId="urn:microsoft.com/office/officeart/2005/8/layout/orgChart1"/>
    <dgm:cxn modelId="{DA3182B9-B555-4535-8F15-DD7C74149F06}" type="presParOf" srcId="{9A3E73C0-9495-47E6-B0B0-4C95E56347D9}" destId="{3111EE5A-767B-48C3-BCC8-9871CCDD7848}" srcOrd="2" destOrd="0" presId="urn:microsoft.com/office/officeart/2005/8/layout/orgChart1"/>
    <dgm:cxn modelId="{8F8E3D54-37AB-4863-A468-56481DC6C387}" type="presParOf" srcId="{860C1385-8431-49B1-850D-4318AA7E8874}" destId="{A6CF4787-C8D2-48B9-9A7F-8A71F02884E8}" srcOrd="2" destOrd="0" presId="urn:microsoft.com/office/officeart/2005/8/layout/orgChart1"/>
    <dgm:cxn modelId="{8FA1DD2B-8507-4BE0-AF70-422B856C6481}" type="presParOf" srcId="{BFE9A9A5-27E8-47AD-A689-761EE0DAC372}" destId="{72BCF814-62FC-41B3-ABA9-2B323E1E6CD7}" srcOrd="2" destOrd="0" presId="urn:microsoft.com/office/officeart/2005/8/layout/orgChart1"/>
    <dgm:cxn modelId="{11C77352-A080-4074-9A57-39CA9107AC7F}" type="presParOf" srcId="{4C7AA3D4-9FD5-4803-818D-9EAA0084EA4A}" destId="{477307B1-2119-4F16-A7C4-9E4A16ED9A26}" srcOrd="2" destOrd="0" presId="urn:microsoft.com/office/officeart/2005/8/layout/orgChart1"/>
    <dgm:cxn modelId="{759B0C4C-9EDC-4E18-8443-17B3FA01FFA0}" type="presParOf" srcId="{771472F2-ED12-4832-AF99-2A0284992A20}" destId="{56791227-7077-4866-9A72-6C277EFF529A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2E7DE-21F8-48F0-B69A-6BF03295A0C7}">
      <dsp:nvSpPr>
        <dsp:cNvPr id="0" name=""/>
        <dsp:cNvSpPr/>
      </dsp:nvSpPr>
      <dsp:spPr>
        <a:xfrm>
          <a:off x="6328381" y="2712492"/>
          <a:ext cx="127091" cy="389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747"/>
              </a:lnTo>
              <a:lnTo>
                <a:pt x="127091" y="389747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B656F57-3D82-4BED-923A-9D42F5604964}">
      <dsp:nvSpPr>
        <dsp:cNvPr id="0" name=""/>
        <dsp:cNvSpPr/>
      </dsp:nvSpPr>
      <dsp:spPr>
        <a:xfrm>
          <a:off x="6621572" y="2110925"/>
          <a:ext cx="91440" cy="1779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6FF3376-3A64-4B2D-8D9B-435ECB3CD8B8}">
      <dsp:nvSpPr>
        <dsp:cNvPr id="0" name=""/>
        <dsp:cNvSpPr/>
      </dsp:nvSpPr>
      <dsp:spPr>
        <a:xfrm>
          <a:off x="6621572" y="1509358"/>
          <a:ext cx="91440" cy="1779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3ECA21B6-C4EC-4543-85EC-7FD46B89F870}">
      <dsp:nvSpPr>
        <dsp:cNvPr id="0" name=""/>
        <dsp:cNvSpPr/>
      </dsp:nvSpPr>
      <dsp:spPr>
        <a:xfrm>
          <a:off x="3804037" y="907744"/>
          <a:ext cx="2863255" cy="177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10"/>
              </a:lnTo>
              <a:lnTo>
                <a:pt x="2863255" y="89010"/>
              </a:lnTo>
              <a:lnTo>
                <a:pt x="2863255" y="177974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A2B9ECC1-27A9-43D1-B2FA-24956CD4753B}">
      <dsp:nvSpPr>
        <dsp:cNvPr id="0" name=""/>
        <dsp:cNvSpPr/>
      </dsp:nvSpPr>
      <dsp:spPr>
        <a:xfrm>
          <a:off x="5341303" y="2712492"/>
          <a:ext cx="512602" cy="177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4"/>
              </a:lnTo>
              <a:lnTo>
                <a:pt x="512602" y="88964"/>
              </a:lnTo>
              <a:lnTo>
                <a:pt x="512602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C2952234-A76C-426C-A1F4-7583492EBD0E}">
      <dsp:nvSpPr>
        <dsp:cNvPr id="0" name=""/>
        <dsp:cNvSpPr/>
      </dsp:nvSpPr>
      <dsp:spPr>
        <a:xfrm>
          <a:off x="4489789" y="3314059"/>
          <a:ext cx="127091" cy="389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747"/>
              </a:lnTo>
              <a:lnTo>
                <a:pt x="127091" y="389747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1FFF5C2A-722F-4FF0-B6C1-56E84D98391D}">
      <dsp:nvSpPr>
        <dsp:cNvPr id="0" name=""/>
        <dsp:cNvSpPr/>
      </dsp:nvSpPr>
      <dsp:spPr>
        <a:xfrm>
          <a:off x="4828700" y="2712492"/>
          <a:ext cx="512602" cy="177928"/>
        </a:xfrm>
        <a:custGeom>
          <a:avLst/>
          <a:gdLst/>
          <a:ahLst/>
          <a:cxnLst/>
          <a:rect l="0" t="0" r="0" b="0"/>
          <a:pathLst>
            <a:path>
              <a:moveTo>
                <a:pt x="512602" y="0"/>
              </a:moveTo>
              <a:lnTo>
                <a:pt x="512602" y="88964"/>
              </a:lnTo>
              <a:lnTo>
                <a:pt x="0" y="88964"/>
              </a:lnTo>
              <a:lnTo>
                <a:pt x="0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71D998B-02A6-4565-B7D9-BA805A13A8E6}">
      <dsp:nvSpPr>
        <dsp:cNvPr id="0" name=""/>
        <dsp:cNvSpPr/>
      </dsp:nvSpPr>
      <dsp:spPr>
        <a:xfrm>
          <a:off x="5295583" y="2110925"/>
          <a:ext cx="91440" cy="1779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71662DE-AFE1-46C3-8345-369AF5F8D04C}">
      <dsp:nvSpPr>
        <dsp:cNvPr id="0" name=""/>
        <dsp:cNvSpPr/>
      </dsp:nvSpPr>
      <dsp:spPr>
        <a:xfrm>
          <a:off x="4316098" y="1509358"/>
          <a:ext cx="1025205" cy="177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4"/>
              </a:lnTo>
              <a:lnTo>
                <a:pt x="1025205" y="88964"/>
              </a:lnTo>
              <a:lnTo>
                <a:pt x="1025205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BBE79235-5961-46E1-AE17-C7728A63A0E4}">
      <dsp:nvSpPr>
        <dsp:cNvPr id="0" name=""/>
        <dsp:cNvSpPr/>
      </dsp:nvSpPr>
      <dsp:spPr>
        <a:xfrm>
          <a:off x="3290892" y="2110925"/>
          <a:ext cx="1025205" cy="177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4"/>
              </a:lnTo>
              <a:lnTo>
                <a:pt x="1025205" y="88964"/>
              </a:lnTo>
              <a:lnTo>
                <a:pt x="1025205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A4DE9B3-8247-4BFA-A58D-F123DBFDF24D}">
      <dsp:nvSpPr>
        <dsp:cNvPr id="0" name=""/>
        <dsp:cNvSpPr/>
      </dsp:nvSpPr>
      <dsp:spPr>
        <a:xfrm>
          <a:off x="3245172" y="2110925"/>
          <a:ext cx="91440" cy="1779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928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E2594F7-A224-4D21-BDE9-B9469FC2997C}">
      <dsp:nvSpPr>
        <dsp:cNvPr id="0" name=""/>
        <dsp:cNvSpPr/>
      </dsp:nvSpPr>
      <dsp:spPr>
        <a:xfrm>
          <a:off x="2539323" y="3374326"/>
          <a:ext cx="598821" cy="382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706"/>
              </a:lnTo>
              <a:lnTo>
                <a:pt x="598821" y="382706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0D4BF94-DE0C-47DE-8FC9-3F39B862AF15}">
      <dsp:nvSpPr>
        <dsp:cNvPr id="0" name=""/>
        <dsp:cNvSpPr/>
      </dsp:nvSpPr>
      <dsp:spPr>
        <a:xfrm>
          <a:off x="2878234" y="2110925"/>
          <a:ext cx="412657" cy="839762"/>
        </a:xfrm>
        <a:custGeom>
          <a:avLst/>
          <a:gdLst/>
          <a:ahLst/>
          <a:cxnLst/>
          <a:rect l="0" t="0" r="0" b="0"/>
          <a:pathLst>
            <a:path>
              <a:moveTo>
                <a:pt x="412657" y="0"/>
              </a:moveTo>
              <a:lnTo>
                <a:pt x="412657" y="750797"/>
              </a:lnTo>
              <a:lnTo>
                <a:pt x="0" y="750797"/>
              </a:lnTo>
              <a:lnTo>
                <a:pt x="0" y="839762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6350F43C-3261-4A08-AD85-C7FC817A2887}">
      <dsp:nvSpPr>
        <dsp:cNvPr id="0" name=""/>
        <dsp:cNvSpPr/>
      </dsp:nvSpPr>
      <dsp:spPr>
        <a:xfrm>
          <a:off x="3290892" y="1509358"/>
          <a:ext cx="1025205" cy="177928"/>
        </a:xfrm>
        <a:custGeom>
          <a:avLst/>
          <a:gdLst/>
          <a:ahLst/>
          <a:cxnLst/>
          <a:rect l="0" t="0" r="0" b="0"/>
          <a:pathLst>
            <a:path>
              <a:moveTo>
                <a:pt x="1025205" y="0"/>
              </a:moveTo>
              <a:lnTo>
                <a:pt x="1025205" y="88964"/>
              </a:lnTo>
              <a:lnTo>
                <a:pt x="0" y="88964"/>
              </a:lnTo>
              <a:lnTo>
                <a:pt x="0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ED47275B-FDC1-475E-96FC-8EA1F9E430E0}">
      <dsp:nvSpPr>
        <dsp:cNvPr id="0" name=""/>
        <dsp:cNvSpPr/>
      </dsp:nvSpPr>
      <dsp:spPr>
        <a:xfrm>
          <a:off x="3804037" y="907744"/>
          <a:ext cx="512060" cy="177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010"/>
              </a:lnTo>
              <a:lnTo>
                <a:pt x="512060" y="89010"/>
              </a:lnTo>
              <a:lnTo>
                <a:pt x="512060" y="177974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FCD3E751-C758-4959-A508-665F73C46850}">
      <dsp:nvSpPr>
        <dsp:cNvPr id="0" name=""/>
        <dsp:cNvSpPr/>
      </dsp:nvSpPr>
      <dsp:spPr>
        <a:xfrm>
          <a:off x="1113389" y="3314059"/>
          <a:ext cx="127091" cy="389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747"/>
              </a:lnTo>
              <a:lnTo>
                <a:pt x="127091" y="389747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06DE7EDD-44A2-418C-AA1D-DA7A60E3EE1F}">
      <dsp:nvSpPr>
        <dsp:cNvPr id="0" name=""/>
        <dsp:cNvSpPr/>
      </dsp:nvSpPr>
      <dsp:spPr>
        <a:xfrm>
          <a:off x="939697" y="2712492"/>
          <a:ext cx="512602" cy="177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4"/>
              </a:lnTo>
              <a:lnTo>
                <a:pt x="512602" y="88964"/>
              </a:lnTo>
              <a:lnTo>
                <a:pt x="512602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AA006C9A-6DE1-4523-8069-1E6021A70C7F}">
      <dsp:nvSpPr>
        <dsp:cNvPr id="0" name=""/>
        <dsp:cNvSpPr/>
      </dsp:nvSpPr>
      <dsp:spPr>
        <a:xfrm>
          <a:off x="427094" y="2712492"/>
          <a:ext cx="512602" cy="177928"/>
        </a:xfrm>
        <a:custGeom>
          <a:avLst/>
          <a:gdLst/>
          <a:ahLst/>
          <a:cxnLst/>
          <a:rect l="0" t="0" r="0" b="0"/>
          <a:pathLst>
            <a:path>
              <a:moveTo>
                <a:pt x="512602" y="0"/>
              </a:moveTo>
              <a:lnTo>
                <a:pt x="512602" y="88964"/>
              </a:lnTo>
              <a:lnTo>
                <a:pt x="0" y="88964"/>
              </a:lnTo>
              <a:lnTo>
                <a:pt x="0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4FF30691-C6B1-4F9A-97E5-A819AFAAD4D0}">
      <dsp:nvSpPr>
        <dsp:cNvPr id="0" name=""/>
        <dsp:cNvSpPr/>
      </dsp:nvSpPr>
      <dsp:spPr>
        <a:xfrm>
          <a:off x="893977" y="2110925"/>
          <a:ext cx="91440" cy="1779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E5A99F7C-A238-4347-B2A5-329871B9E568}">
      <dsp:nvSpPr>
        <dsp:cNvPr id="0" name=""/>
        <dsp:cNvSpPr/>
      </dsp:nvSpPr>
      <dsp:spPr>
        <a:xfrm>
          <a:off x="893977" y="1509358"/>
          <a:ext cx="91440" cy="1779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928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9AA7563A-8268-4774-8CBF-61851F0656C3}">
      <dsp:nvSpPr>
        <dsp:cNvPr id="0" name=""/>
        <dsp:cNvSpPr/>
      </dsp:nvSpPr>
      <dsp:spPr>
        <a:xfrm>
          <a:off x="939697" y="907744"/>
          <a:ext cx="2864339" cy="177974"/>
        </a:xfrm>
        <a:custGeom>
          <a:avLst/>
          <a:gdLst/>
          <a:ahLst/>
          <a:cxnLst/>
          <a:rect l="0" t="0" r="0" b="0"/>
          <a:pathLst>
            <a:path>
              <a:moveTo>
                <a:pt x="2864339" y="0"/>
              </a:moveTo>
              <a:lnTo>
                <a:pt x="2864339" y="89010"/>
              </a:lnTo>
              <a:lnTo>
                <a:pt x="0" y="89010"/>
              </a:lnTo>
              <a:lnTo>
                <a:pt x="0" y="177974"/>
              </a:lnTo>
            </a:path>
          </a:pathLst>
        </a:custGeom>
        <a:noFill/>
        <a:ln w="9525" cap="flat" cmpd="sng" algn="ctr">
          <a:solidFill>
            <a:srgbClr val="10163A"/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8E8644FF-D706-4877-9247-21F0672C740F}">
      <dsp:nvSpPr>
        <dsp:cNvPr id="0" name=""/>
        <dsp:cNvSpPr/>
      </dsp:nvSpPr>
      <dsp:spPr>
        <a:xfrm>
          <a:off x="3380398" y="484106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Diretor</a:t>
          </a:r>
        </a:p>
      </dsp:txBody>
      <dsp:txXfrm>
        <a:off x="3380398" y="484106"/>
        <a:ext cx="847277" cy="423638"/>
      </dsp:txXfrm>
    </dsp:sp>
    <dsp:sp modelId="{E75830C7-2491-45C0-B451-D50B5E3A39CA}">
      <dsp:nvSpPr>
        <dsp:cNvPr id="0" name=""/>
        <dsp:cNvSpPr/>
      </dsp:nvSpPr>
      <dsp:spPr>
        <a:xfrm>
          <a:off x="516058" y="1085719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Gerente de TI</a:t>
          </a:r>
        </a:p>
      </dsp:txBody>
      <dsp:txXfrm>
        <a:off x="516058" y="1085719"/>
        <a:ext cx="847277" cy="423638"/>
      </dsp:txXfrm>
    </dsp:sp>
    <dsp:sp modelId="{659FB48D-6A16-4B25-AEBD-3A6A88A47125}">
      <dsp:nvSpPr>
        <dsp:cNvPr id="0" name=""/>
        <dsp:cNvSpPr/>
      </dsp:nvSpPr>
      <dsp:spPr>
        <a:xfrm>
          <a:off x="516058" y="1687286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Coordenador de Sistemas</a:t>
          </a:r>
        </a:p>
      </dsp:txBody>
      <dsp:txXfrm>
        <a:off x="516058" y="1687286"/>
        <a:ext cx="847277" cy="423638"/>
      </dsp:txXfrm>
    </dsp:sp>
    <dsp:sp modelId="{71DAE9C8-D805-45EB-B382-A342E6DBABDE}">
      <dsp:nvSpPr>
        <dsp:cNvPr id="0" name=""/>
        <dsp:cNvSpPr/>
      </dsp:nvSpPr>
      <dsp:spPr>
        <a:xfrm>
          <a:off x="516058" y="2288853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Supervisor de Projetos </a:t>
          </a:r>
        </a:p>
      </dsp:txBody>
      <dsp:txXfrm>
        <a:off x="516058" y="2288853"/>
        <a:ext cx="847277" cy="423638"/>
      </dsp:txXfrm>
    </dsp:sp>
    <dsp:sp modelId="{C5413EDE-37CA-4D77-B4F3-EDB6D40061F7}">
      <dsp:nvSpPr>
        <dsp:cNvPr id="0" name=""/>
        <dsp:cNvSpPr/>
      </dsp:nvSpPr>
      <dsp:spPr>
        <a:xfrm>
          <a:off x="3456" y="2890420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Analista de Sistemas</a:t>
          </a:r>
        </a:p>
      </dsp:txBody>
      <dsp:txXfrm>
        <a:off x="3456" y="2890420"/>
        <a:ext cx="847277" cy="423638"/>
      </dsp:txXfrm>
    </dsp:sp>
    <dsp:sp modelId="{A96C7E08-8499-4CE2-8D94-F3F9DBBF1420}">
      <dsp:nvSpPr>
        <dsp:cNvPr id="0" name=""/>
        <dsp:cNvSpPr/>
      </dsp:nvSpPr>
      <dsp:spPr>
        <a:xfrm>
          <a:off x="1028661" y="2890420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Analista de Segurança da Informação</a:t>
          </a:r>
        </a:p>
      </dsp:txBody>
      <dsp:txXfrm>
        <a:off x="1028661" y="2890420"/>
        <a:ext cx="847277" cy="423638"/>
      </dsp:txXfrm>
    </dsp:sp>
    <dsp:sp modelId="{5298B43C-A656-4B04-8E72-F8204033F1A0}">
      <dsp:nvSpPr>
        <dsp:cNvPr id="0" name=""/>
        <dsp:cNvSpPr/>
      </dsp:nvSpPr>
      <dsp:spPr>
        <a:xfrm>
          <a:off x="1240481" y="3491987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Técnico de TI</a:t>
          </a:r>
        </a:p>
      </dsp:txBody>
      <dsp:txXfrm>
        <a:off x="1240481" y="3491987"/>
        <a:ext cx="847277" cy="423638"/>
      </dsp:txXfrm>
    </dsp:sp>
    <dsp:sp modelId="{53C59985-F7EB-433C-97DE-D79878CE8F9E}">
      <dsp:nvSpPr>
        <dsp:cNvPr id="0" name=""/>
        <dsp:cNvSpPr/>
      </dsp:nvSpPr>
      <dsp:spPr>
        <a:xfrm>
          <a:off x="3892459" y="1085719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Gerente de Redes de Computadores</a:t>
          </a:r>
        </a:p>
      </dsp:txBody>
      <dsp:txXfrm>
        <a:off x="3892459" y="1085719"/>
        <a:ext cx="847277" cy="423638"/>
      </dsp:txXfrm>
    </dsp:sp>
    <dsp:sp modelId="{718A1B54-9283-4F80-BF07-38A9DB2F3DFE}">
      <dsp:nvSpPr>
        <dsp:cNvPr id="0" name=""/>
        <dsp:cNvSpPr/>
      </dsp:nvSpPr>
      <dsp:spPr>
        <a:xfrm>
          <a:off x="2867253" y="1687286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Coordenador de Redes</a:t>
          </a:r>
        </a:p>
      </dsp:txBody>
      <dsp:txXfrm>
        <a:off x="2867253" y="1687286"/>
        <a:ext cx="847277" cy="423638"/>
      </dsp:txXfrm>
    </dsp:sp>
    <dsp:sp modelId="{DE719A22-FC13-4336-BA26-E972C4DADB68}">
      <dsp:nvSpPr>
        <dsp:cNvPr id="0" name=""/>
        <dsp:cNvSpPr/>
      </dsp:nvSpPr>
      <dsp:spPr>
        <a:xfrm>
          <a:off x="2454595" y="2950687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Administrador de Rede Local</a:t>
          </a:r>
        </a:p>
      </dsp:txBody>
      <dsp:txXfrm>
        <a:off x="2454595" y="2950687"/>
        <a:ext cx="847277" cy="423638"/>
      </dsp:txXfrm>
    </dsp:sp>
    <dsp:sp modelId="{0B560728-35D1-4535-826F-EC972280D69F}">
      <dsp:nvSpPr>
        <dsp:cNvPr id="0" name=""/>
        <dsp:cNvSpPr/>
      </dsp:nvSpPr>
      <dsp:spPr>
        <a:xfrm>
          <a:off x="3138145" y="3545213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>
              <a:ln>
                <a:noFill/>
              </a:ln>
              <a:solidFill>
                <a:schemeClr val="bg1"/>
              </a:solidFill>
            </a:rPr>
            <a:t>Técnico de Redes</a:t>
          </a:r>
          <a:endParaRPr lang="pt-BR" sz="10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3138145" y="3545213"/>
        <a:ext cx="847277" cy="423638"/>
      </dsp:txXfrm>
    </dsp:sp>
    <dsp:sp modelId="{9B23D049-315C-40A8-8913-FD4B2F5DD21E}">
      <dsp:nvSpPr>
        <dsp:cNvPr id="0" name=""/>
        <dsp:cNvSpPr/>
      </dsp:nvSpPr>
      <dsp:spPr>
        <a:xfrm>
          <a:off x="2867253" y="2288853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Analista Windows</a:t>
          </a:r>
        </a:p>
      </dsp:txBody>
      <dsp:txXfrm>
        <a:off x="2867253" y="2288853"/>
        <a:ext cx="847277" cy="423638"/>
      </dsp:txXfrm>
    </dsp:sp>
    <dsp:sp modelId="{B238A049-5820-4EE0-9F68-FC056394496C}">
      <dsp:nvSpPr>
        <dsp:cNvPr id="0" name=""/>
        <dsp:cNvSpPr/>
      </dsp:nvSpPr>
      <dsp:spPr>
        <a:xfrm>
          <a:off x="3892459" y="2288853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>
              <a:ln>
                <a:noFill/>
              </a:ln>
              <a:solidFill>
                <a:schemeClr val="bg1"/>
              </a:solidFill>
            </a:rPr>
            <a:t>Analista Linux</a:t>
          </a:r>
          <a:endParaRPr lang="pt-BR" sz="10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3892459" y="2288853"/>
        <a:ext cx="847277" cy="423638"/>
      </dsp:txXfrm>
    </dsp:sp>
    <dsp:sp modelId="{DBF85BF9-D836-4721-80DB-E5E4CEA068F3}">
      <dsp:nvSpPr>
        <dsp:cNvPr id="0" name=""/>
        <dsp:cNvSpPr/>
      </dsp:nvSpPr>
      <dsp:spPr>
        <a:xfrm>
          <a:off x="4917665" y="1687286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Coordenador Infraestrutura</a:t>
          </a:r>
        </a:p>
      </dsp:txBody>
      <dsp:txXfrm>
        <a:off x="4917665" y="1687286"/>
        <a:ext cx="847277" cy="423638"/>
      </dsp:txXfrm>
    </dsp:sp>
    <dsp:sp modelId="{18039073-B733-4039-A1E2-BFEC7911F20F}">
      <dsp:nvSpPr>
        <dsp:cNvPr id="0" name=""/>
        <dsp:cNvSpPr/>
      </dsp:nvSpPr>
      <dsp:spPr>
        <a:xfrm>
          <a:off x="4917665" y="2288853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Analista de Infraestrutura</a:t>
          </a:r>
        </a:p>
      </dsp:txBody>
      <dsp:txXfrm>
        <a:off x="4917665" y="2288853"/>
        <a:ext cx="847277" cy="423638"/>
      </dsp:txXfrm>
    </dsp:sp>
    <dsp:sp modelId="{179A3763-0192-4DD5-9AC4-3E977949022F}">
      <dsp:nvSpPr>
        <dsp:cNvPr id="0" name=""/>
        <dsp:cNvSpPr/>
      </dsp:nvSpPr>
      <dsp:spPr>
        <a:xfrm>
          <a:off x="4405062" y="2890420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>
              <a:ln>
                <a:noFill/>
              </a:ln>
              <a:solidFill>
                <a:schemeClr val="bg1"/>
              </a:solidFill>
            </a:rPr>
            <a:t>Técnico de Redes</a:t>
          </a:r>
          <a:endParaRPr lang="pt-BR" sz="10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4405062" y="2890420"/>
        <a:ext cx="847277" cy="423638"/>
      </dsp:txXfrm>
    </dsp:sp>
    <dsp:sp modelId="{F9728113-E1D9-466C-AB76-6D2CE61D9DDF}">
      <dsp:nvSpPr>
        <dsp:cNvPr id="0" name=""/>
        <dsp:cNvSpPr/>
      </dsp:nvSpPr>
      <dsp:spPr>
        <a:xfrm>
          <a:off x="4616881" y="3491987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Estagiário</a:t>
          </a:r>
        </a:p>
      </dsp:txBody>
      <dsp:txXfrm>
        <a:off x="4616881" y="3491987"/>
        <a:ext cx="847277" cy="423638"/>
      </dsp:txXfrm>
    </dsp:sp>
    <dsp:sp modelId="{EFF29A54-D792-479C-B7DE-B7BA94E1A31D}">
      <dsp:nvSpPr>
        <dsp:cNvPr id="0" name=""/>
        <dsp:cNvSpPr/>
      </dsp:nvSpPr>
      <dsp:spPr>
        <a:xfrm>
          <a:off x="5430267" y="2890420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>
              <a:ln>
                <a:noFill/>
              </a:ln>
              <a:solidFill>
                <a:schemeClr val="bg1"/>
              </a:solidFill>
            </a:rPr>
            <a:t>Técnico em Cabeamento </a:t>
          </a:r>
          <a:endParaRPr lang="pt-BR" sz="10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5430267" y="2890420"/>
        <a:ext cx="847277" cy="423638"/>
      </dsp:txXfrm>
    </dsp:sp>
    <dsp:sp modelId="{2A8E2E7D-0554-406E-8FC9-CB4E38AA9F1E}">
      <dsp:nvSpPr>
        <dsp:cNvPr id="0" name=""/>
        <dsp:cNvSpPr/>
      </dsp:nvSpPr>
      <dsp:spPr>
        <a:xfrm>
          <a:off x="6243654" y="1085719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Gerente de RH</a:t>
          </a:r>
        </a:p>
      </dsp:txBody>
      <dsp:txXfrm>
        <a:off x="6243654" y="1085719"/>
        <a:ext cx="847277" cy="423638"/>
      </dsp:txXfrm>
    </dsp:sp>
    <dsp:sp modelId="{2A3A3688-399D-4CDA-A3B6-5EC5AB8560BE}">
      <dsp:nvSpPr>
        <dsp:cNvPr id="0" name=""/>
        <dsp:cNvSpPr/>
      </dsp:nvSpPr>
      <dsp:spPr>
        <a:xfrm>
          <a:off x="6243654" y="1687286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Gestor  Financeiro</a:t>
          </a:r>
        </a:p>
      </dsp:txBody>
      <dsp:txXfrm>
        <a:off x="6243654" y="1687286"/>
        <a:ext cx="847277" cy="423638"/>
      </dsp:txXfrm>
    </dsp:sp>
    <dsp:sp modelId="{A6AB4200-AAEA-4399-81F7-719714F70A9D}">
      <dsp:nvSpPr>
        <dsp:cNvPr id="0" name=""/>
        <dsp:cNvSpPr/>
      </dsp:nvSpPr>
      <dsp:spPr>
        <a:xfrm>
          <a:off x="6243654" y="2288853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ln>
                <a:noFill/>
              </a:ln>
              <a:solidFill>
                <a:schemeClr val="bg1"/>
              </a:solidFill>
            </a:rPr>
            <a:t>Assistente de RH</a:t>
          </a:r>
        </a:p>
      </dsp:txBody>
      <dsp:txXfrm>
        <a:off x="6243654" y="2288853"/>
        <a:ext cx="847277" cy="423638"/>
      </dsp:txXfrm>
    </dsp:sp>
    <dsp:sp modelId="{CDCA49F3-CBBA-468C-9583-5E1020EF8A70}">
      <dsp:nvSpPr>
        <dsp:cNvPr id="0" name=""/>
        <dsp:cNvSpPr/>
      </dsp:nvSpPr>
      <dsp:spPr>
        <a:xfrm>
          <a:off x="6455473" y="2890420"/>
          <a:ext cx="847277" cy="423638"/>
        </a:xfrm>
        <a:prstGeom prst="rect">
          <a:avLst/>
        </a:prstGeom>
        <a:solidFill>
          <a:srgbClr val="001C4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>
              <a:ln>
                <a:noFill/>
              </a:ln>
              <a:solidFill>
                <a:schemeClr val="bg1"/>
              </a:solidFill>
            </a:rPr>
            <a:t>Compras</a:t>
          </a:r>
          <a:endParaRPr lang="pt-BR" sz="10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6455473" y="2890420"/>
        <a:ext cx="847277" cy="423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48682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9349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530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757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0868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1417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3453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7073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402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500344242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500344242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594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4345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500344242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500344242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7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500344242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500344242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924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0779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071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620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6078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8764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9139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997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154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8447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01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9947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3107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7523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620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7642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4543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500344242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500344242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376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1373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491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1330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7220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8319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0447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65243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5515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96457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65215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040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96457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942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50034424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500344242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651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112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9617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979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84602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8670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5785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8241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05415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6092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5119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9739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85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76183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50034424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500344242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9795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50034424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500344242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063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326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6501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CE7C03C-E022-4E6C-81D4-A5BFDD0134E5}" type="datetimeFigureOut">
              <a:rPr lang="pt-BR" smtClean="0"/>
              <a:t>05/12/2019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CD93-1F1F-4BA8-BCCB-D53D010CDE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38273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66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7" r:id="rId5"/>
    <p:sldLayoutId id="2147483658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microsoft.com/office/2007/relationships/hdphoto" Target="../media/hdphoto8.wdp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6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5.png"/><Relationship Id="rId5" Type="http://schemas.openxmlformats.org/officeDocument/2006/relationships/image" Target="../media/image37.png"/><Relationship Id="rId10" Type="http://schemas.openxmlformats.org/officeDocument/2006/relationships/image" Target="../media/image24.jpg"/><Relationship Id="rId4" Type="http://schemas.microsoft.com/office/2007/relationships/hdphoto" Target="../media/hdphoto2.wdp"/><Relationship Id="rId9" Type="http://schemas.microsoft.com/office/2007/relationships/hdphoto" Target="../media/hdphoto9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0.wdp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4.jpg"/><Relationship Id="rId5" Type="http://schemas.openxmlformats.org/officeDocument/2006/relationships/image" Target="../media/image43.png"/><Relationship Id="rId10" Type="http://schemas.microsoft.com/office/2007/relationships/hdphoto" Target="../media/hdphoto9.wdp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9.wdp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microsoft.com/office/2007/relationships/hdphoto" Target="../media/hdphoto11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7.wdp"/><Relationship Id="rId10" Type="http://schemas.openxmlformats.org/officeDocument/2006/relationships/image" Target="../media/image62.png"/><Relationship Id="rId4" Type="http://schemas.openxmlformats.org/officeDocument/2006/relationships/image" Target="../media/image43.png"/><Relationship Id="rId9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microsoft.com/office/2007/relationships/hdphoto" Target="../media/hdphoto11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7.wdp"/><Relationship Id="rId10" Type="http://schemas.openxmlformats.org/officeDocument/2006/relationships/image" Target="../media/image62.png"/><Relationship Id="rId4" Type="http://schemas.openxmlformats.org/officeDocument/2006/relationships/image" Target="../media/image43.png"/><Relationship Id="rId9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microsoft.com/office/2007/relationships/hdphoto" Target="../media/hdphoto1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microsoft.com/office/2007/relationships/hdphoto" Target="../media/hdphoto7.wdp"/><Relationship Id="rId5" Type="http://schemas.openxmlformats.org/officeDocument/2006/relationships/image" Target="../media/image45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microsoft.com/office/2007/relationships/hdphoto" Target="../media/hdphoto10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microsoft.com/office/2007/relationships/hdphoto" Target="../media/hdphoto13.wdp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74.png"/><Relationship Id="rId4" Type="http://schemas.microsoft.com/office/2007/relationships/hdphoto" Target="../media/hdphoto1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C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 bwMode="gray">
          <a:xfrm>
            <a:off x="-10872" y="-10173666"/>
            <a:ext cx="440458" cy="24896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rtl="0"/>
            <a:endParaRPr lang="pt-BR" sz="1050" dirty="0"/>
          </a:p>
        </p:txBody>
      </p:sp>
      <p:sp>
        <p:nvSpPr>
          <p:cNvPr id="4" name="Retângulo 3"/>
          <p:cNvSpPr/>
          <p:nvPr/>
        </p:nvSpPr>
        <p:spPr bwMode="gray">
          <a:xfrm>
            <a:off x="8659645" y="-10173666"/>
            <a:ext cx="509060" cy="24896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rtl="0"/>
            <a:endParaRPr lang="pt-BR" sz="105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273139" y="1811355"/>
            <a:ext cx="4542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6000" b="1" dirty="0">
                <a:solidFill>
                  <a:schemeClr val="bg1"/>
                </a:solidFill>
                <a:latin typeface="+mn-lt"/>
              </a:rPr>
              <a:t>i9 Solutions</a:t>
            </a:r>
          </a:p>
          <a:p>
            <a:pPr algn="ctr">
              <a:lnSpc>
                <a:spcPct val="110000"/>
              </a:lnSpc>
            </a:pPr>
            <a:r>
              <a:rPr lang="pt-BR" sz="2000" b="1" dirty="0">
                <a:solidFill>
                  <a:schemeClr val="bg1"/>
                </a:solidFill>
                <a:latin typeface="+mn-lt"/>
              </a:rPr>
              <a:t>Soluções em TI </a:t>
            </a:r>
          </a:p>
        </p:txBody>
      </p:sp>
    </p:spTree>
    <p:extLst>
      <p:ext uri="{BB962C8B-B14F-4D97-AF65-F5344CB8AC3E}">
        <p14:creationId xmlns:p14="http://schemas.microsoft.com/office/powerpoint/2010/main" val="38586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7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7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48789E-6 3.7037E-7 L -0.4509 3.703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4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33333E-6 4.69136E-6 L 0.45225 4.69136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0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Rot by="5400000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Rot by="5400000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3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33333E-6 4.69136E-6 L -0.00122 -0.4043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202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3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3.48789E-6 3.7037E-7 L -0.00234 0.5199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259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4" grpId="0" animBg="1"/>
      <p:bldP spid="4" grpId="1" animBg="1"/>
      <p:bldP spid="4" grpId="2" animBg="1"/>
      <p:bldP spid="4" grpId="3" animBg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101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68878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Especialidades (sair cisco</a:t>
            </a:r>
          </a:p>
        </p:txBody>
      </p:sp>
      <p:sp>
        <p:nvSpPr>
          <p:cNvPr id="52" name="Google Shape;218;p21"/>
          <p:cNvSpPr/>
          <p:nvPr/>
        </p:nvSpPr>
        <p:spPr>
          <a:xfrm>
            <a:off x="3767706" y="1398443"/>
            <a:ext cx="1608588" cy="132806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218;p21"/>
          <p:cNvSpPr/>
          <p:nvPr/>
        </p:nvSpPr>
        <p:spPr>
          <a:xfrm>
            <a:off x="1128014" y="2776347"/>
            <a:ext cx="1608588" cy="132806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218;p21"/>
          <p:cNvSpPr/>
          <p:nvPr/>
        </p:nvSpPr>
        <p:spPr>
          <a:xfrm>
            <a:off x="2448018" y="3456620"/>
            <a:ext cx="1608588" cy="132806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8;p21"/>
          <p:cNvSpPr/>
          <p:nvPr/>
        </p:nvSpPr>
        <p:spPr>
          <a:xfrm>
            <a:off x="2443760" y="2090083"/>
            <a:ext cx="1608588" cy="132806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218;p21"/>
          <p:cNvSpPr/>
          <p:nvPr/>
        </p:nvSpPr>
        <p:spPr>
          <a:xfrm>
            <a:off x="5094464" y="3458228"/>
            <a:ext cx="1608588" cy="132806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218;p21"/>
          <p:cNvSpPr/>
          <p:nvPr/>
        </p:nvSpPr>
        <p:spPr>
          <a:xfrm>
            <a:off x="6414650" y="2776347"/>
            <a:ext cx="1608588" cy="132806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8;p21"/>
          <p:cNvSpPr/>
          <p:nvPr/>
        </p:nvSpPr>
        <p:spPr>
          <a:xfrm>
            <a:off x="5090024" y="2090083"/>
            <a:ext cx="1608588" cy="132806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22" y="1802545"/>
            <a:ext cx="1196046" cy="52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2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041" y="2201818"/>
            <a:ext cx="1223682" cy="101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2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847" y="2792430"/>
            <a:ext cx="2228194" cy="130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2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1352" y="3546248"/>
            <a:ext cx="1373453" cy="111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Imagem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094" y="3659320"/>
            <a:ext cx="1054329" cy="925883"/>
          </a:xfrm>
          <a:prstGeom prst="rect">
            <a:avLst/>
          </a:prstGeom>
        </p:spPr>
      </p:pic>
      <p:sp>
        <p:nvSpPr>
          <p:cNvPr id="20" name="Google Shape;218;p21"/>
          <p:cNvSpPr/>
          <p:nvPr/>
        </p:nvSpPr>
        <p:spPr>
          <a:xfrm>
            <a:off x="3771332" y="2776347"/>
            <a:ext cx="1608588" cy="132806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noFill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9" r="13043" b="31084"/>
          <a:stretch/>
        </p:blipFill>
        <p:spPr>
          <a:xfrm>
            <a:off x="4034016" y="2959516"/>
            <a:ext cx="1102106" cy="91727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6" t="22802" r="24922" b="22190"/>
          <a:stretch/>
        </p:blipFill>
        <p:spPr>
          <a:xfrm>
            <a:off x="2863675" y="2201818"/>
            <a:ext cx="758974" cy="111752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17262" r="4268" b="23993"/>
          <a:stretch/>
        </p:blipFill>
        <p:spPr>
          <a:xfrm>
            <a:off x="1357975" y="3042005"/>
            <a:ext cx="1153185" cy="752292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9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101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58972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Ferramentas utilizadas</a:t>
            </a:r>
          </a:p>
        </p:txBody>
      </p:sp>
      <p:sp>
        <p:nvSpPr>
          <p:cNvPr id="52" name="Google Shape;218;p21"/>
          <p:cNvSpPr/>
          <p:nvPr/>
        </p:nvSpPr>
        <p:spPr>
          <a:xfrm>
            <a:off x="3801827" y="2337063"/>
            <a:ext cx="1608588" cy="132806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218;p21"/>
          <p:cNvSpPr/>
          <p:nvPr/>
        </p:nvSpPr>
        <p:spPr>
          <a:xfrm>
            <a:off x="2477881" y="3028703"/>
            <a:ext cx="1608588" cy="132806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218;p21"/>
          <p:cNvSpPr/>
          <p:nvPr/>
        </p:nvSpPr>
        <p:spPr>
          <a:xfrm>
            <a:off x="5124145" y="3028703"/>
            <a:ext cx="1608588" cy="132806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043" y="2741165"/>
            <a:ext cx="1196046" cy="52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40" y="3343976"/>
            <a:ext cx="1229598" cy="697521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5690F30D-6A59-47D7-8165-BBDDD182F660}"/>
              </a:ext>
            </a:extLst>
          </p:cNvPr>
          <p:cNvSpPr txBox="1"/>
          <p:nvPr/>
        </p:nvSpPr>
        <p:spPr>
          <a:xfrm>
            <a:off x="6876482" y="3114775"/>
            <a:ext cx="2080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01C44"/>
                </a:solidFill>
                <a:latin typeface="+mj-lt"/>
                <a:cs typeface="Calibri" panose="020F0502020204030204" pitchFamily="34" charset="0"/>
              </a:rPr>
              <a:t>Plataforma</a:t>
            </a:r>
          </a:p>
          <a:p>
            <a:pPr algn="ctr"/>
            <a:r>
              <a:rPr lang="pt-BR" sz="2400" dirty="0">
                <a:solidFill>
                  <a:srgbClr val="001C44"/>
                </a:solidFill>
                <a:latin typeface="+mj-lt"/>
                <a:cs typeface="Calibri" panose="020F0502020204030204" pitchFamily="34" charset="0"/>
              </a:rPr>
              <a:t>Planejamento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690F30D-6A59-47D7-8165-BBDDD182F660}"/>
              </a:ext>
            </a:extLst>
          </p:cNvPr>
          <p:cNvSpPr txBox="1"/>
          <p:nvPr/>
        </p:nvSpPr>
        <p:spPr>
          <a:xfrm>
            <a:off x="3506856" y="1338387"/>
            <a:ext cx="237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01C44"/>
                </a:solidFill>
                <a:latin typeface="+mj-lt"/>
                <a:cs typeface="Calibri" panose="020F0502020204030204" pitchFamily="34" charset="0"/>
              </a:rPr>
              <a:t>Equipamentos utilizados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690F30D-6A59-47D7-8165-BBDDD182F660}"/>
              </a:ext>
            </a:extLst>
          </p:cNvPr>
          <p:cNvSpPr txBox="1"/>
          <p:nvPr/>
        </p:nvSpPr>
        <p:spPr>
          <a:xfrm>
            <a:off x="253771" y="3114774"/>
            <a:ext cx="2080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01C44"/>
                </a:solidFill>
                <a:latin typeface="+mj-lt"/>
                <a:cs typeface="Calibri" panose="020F0502020204030204" pitchFamily="34" charset="0"/>
              </a:rPr>
              <a:t>Software</a:t>
            </a:r>
          </a:p>
          <a:p>
            <a:pPr algn="ctr"/>
            <a:r>
              <a:rPr lang="pt-BR" sz="2400" dirty="0">
                <a:solidFill>
                  <a:srgbClr val="001C44"/>
                </a:solidFill>
                <a:latin typeface="+mj-lt"/>
                <a:cs typeface="Calibri" panose="020F0502020204030204" pitchFamily="34" charset="0"/>
              </a:rPr>
              <a:t>Planejamento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151" y="3159290"/>
            <a:ext cx="1011681" cy="10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3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101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5897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Carta Projeto</a:t>
            </a:r>
          </a:p>
        </p:txBody>
      </p:sp>
      <p:cxnSp>
        <p:nvCxnSpPr>
          <p:cNvPr id="21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04" y="1455747"/>
            <a:ext cx="2539596" cy="307098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8208000" algn="bl" rotWithShape="0">
              <a:srgbClr val="000000">
                <a:alpha val="56000"/>
              </a:srgbClr>
            </a:outerShdw>
          </a:effectLst>
        </p:spPr>
      </p:pic>
      <p:pic>
        <p:nvPicPr>
          <p:cNvPr id="7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50" y="1447817"/>
            <a:ext cx="2539596" cy="307098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8208000" algn="bl" rotWithShape="0">
              <a:srgbClr val="000000">
                <a:alpha val="56000"/>
              </a:srgbClr>
            </a:outerShdw>
          </a:effectLst>
        </p:spPr>
      </p:pic>
      <p:pic>
        <p:nvPicPr>
          <p:cNvPr id="9" name="Picture 2" descr="C:\Users\Auda\Desktop\download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7333" y1="80000" x2="57333" y2="80000"/>
                        <a14:foregroundMark x1="35111" y1="73333" x2="35111" y2="73333"/>
                        <a14:foregroundMark x1="30667" y1="71556" x2="27111" y2="68889"/>
                        <a14:foregroundMark x1="27111" y1="67111" x2="27111" y2="64889"/>
                        <a14:foregroundMark x1="26667" y1="54667" x2="26667" y2="51556"/>
                        <a14:foregroundMark x1="31556" y1="51556" x2="70667" y2="62222"/>
                        <a14:foregroundMark x1="70667" y1="57778" x2="70667" y2="57778"/>
                        <a14:foregroundMark x1="74222" y1="66667" x2="31556" y2="76889"/>
                        <a14:foregroundMark x1="33333" y1="79111" x2="16444" y2="34667"/>
                        <a14:foregroundMark x1="18667" y1="37778" x2="20000" y2="82222"/>
                        <a14:foregroundMark x1="21778" y1="84889" x2="85778" y2="84889"/>
                        <a14:foregroundMark x1="86667" y1="92444" x2="86667" y2="92444"/>
                        <a14:foregroundMark x1="76444" y1="96000" x2="76444" y2="96000"/>
                        <a14:foregroundMark x1="57778" y1="95556" x2="13778" y2="95111"/>
                        <a14:foregroundMark x1="15556" y1="95556" x2="9778" y2="66222"/>
                        <a14:foregroundMark x1="81778" y1="90222" x2="68000" y2="12000"/>
                        <a14:foregroundMark x1="79556" y1="14667" x2="48889" y2="5778"/>
                        <a14:foregroundMark x1="51111" y1="11111" x2="40000" y2="12889"/>
                        <a14:foregroundMark x1="40000" y1="12889" x2="40000" y2="12889"/>
                        <a14:foregroundMark x1="45333" y1="14667" x2="52000" y2="14667"/>
                        <a14:foregroundMark x1="57333" y1="14667" x2="57333" y2="14667"/>
                        <a14:foregroundMark x1="59111" y1="15556" x2="59111" y2="15556"/>
                        <a14:foregroundMark x1="59556" y1="17333" x2="59556" y2="17333"/>
                        <a14:foregroundMark x1="41778" y1="17333" x2="40000" y2="17333"/>
                        <a14:foregroundMark x1="40000" y1="17333" x2="36889" y2="17333"/>
                        <a14:foregroundMark x1="36000" y1="17333" x2="36000" y2="17333"/>
                        <a14:foregroundMark x1="34222" y1="16000" x2="34222" y2="16000"/>
                        <a14:foregroundMark x1="80000" y1="40889" x2="81778" y2="42667"/>
                        <a14:foregroundMark x1="84000" y1="42667" x2="84000" y2="40889"/>
                        <a14:foregroundMark x1="84000" y1="39111" x2="84000" y2="39111"/>
                        <a14:foregroundMark x1="84000" y1="37778" x2="84444" y2="36000"/>
                        <a14:foregroundMark x1="84444" y1="30667" x2="82667" y2="26222"/>
                        <a14:foregroundMark x1="81778" y1="25778" x2="81778" y2="25778"/>
                        <a14:foregroundMark x1="62667" y1="13778" x2="64444" y2="13778"/>
                        <a14:foregroundMark x1="64444" y1="13778" x2="64444" y2="13778"/>
                        <a14:foregroundMark x1="64444" y1="13778" x2="60889" y2="13778"/>
                        <a14:foregroundMark x1="58667" y1="14667" x2="56000" y2="16000"/>
                        <a14:foregroundMark x1="56000" y1="24000" x2="58667" y2="27556"/>
                        <a14:foregroundMark x1="58667" y1="27556" x2="58667" y2="27556"/>
                        <a14:foregroundMark x1="59111" y1="28889" x2="59111" y2="28889"/>
                        <a14:foregroundMark x1="59111" y1="29333" x2="59111" y2="29333"/>
                        <a14:foregroundMark x1="59111" y1="30667" x2="59111" y2="30667"/>
                        <a14:foregroundMark x1="59111" y1="30667" x2="59111" y2="30667"/>
                        <a14:foregroundMark x1="59111" y1="30667" x2="59111" y2="30667"/>
                        <a14:foregroundMark x1="59111" y1="32444" x2="59111" y2="36000"/>
                        <a14:foregroundMark x1="62222" y1="56000" x2="37778" y2="20889"/>
                        <a14:foregroundMark x1="37778" y1="20889" x2="39111" y2="22667"/>
                        <a14:foregroundMark x1="30222" y1="35111" x2="60444" y2="50222"/>
                        <a14:foregroundMark x1="88444" y1="83556" x2="88444" y2="83556"/>
                        <a14:foregroundMark x1="88000" y1="70667" x2="88000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290" y="3068060"/>
            <a:ext cx="1112725" cy="11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2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864" y="1447817"/>
            <a:ext cx="2539596" cy="307098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8208000" algn="bl" rotWithShape="0">
              <a:srgbClr val="000000">
                <a:alpha val="56000"/>
              </a:srgbClr>
            </a:outerShdw>
          </a:effectLst>
        </p:spPr>
      </p:pic>
      <p:sp>
        <p:nvSpPr>
          <p:cNvPr id="14" name="CaixaDeTexto 13"/>
          <p:cNvSpPr txBox="1"/>
          <p:nvPr/>
        </p:nvSpPr>
        <p:spPr>
          <a:xfrm>
            <a:off x="3461656" y="2383144"/>
            <a:ext cx="542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latin typeface="+mn-lt"/>
              </a:rPr>
              <a:t>Carta onde contém as solicitações do cliente EEPJ à empresa i9 Solutions.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17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42932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5897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EEPJ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Retângulo 5"/>
          <p:cNvSpPr/>
          <p:nvPr/>
        </p:nvSpPr>
        <p:spPr>
          <a:xfrm>
            <a:off x="16267" y="1890676"/>
            <a:ext cx="31867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Escola de Ensino Profissionalizante</a:t>
            </a:r>
          </a:p>
        </p:txBody>
      </p:sp>
      <p:grpSp>
        <p:nvGrpSpPr>
          <p:cNvPr id="17" name="Google Shape;517;p39"/>
          <p:cNvGrpSpPr/>
          <p:nvPr/>
        </p:nvGrpSpPr>
        <p:grpSpPr>
          <a:xfrm>
            <a:off x="1331181" y="1383699"/>
            <a:ext cx="576064" cy="504056"/>
            <a:chOff x="2599525" y="3688600"/>
            <a:chExt cx="428675" cy="351950"/>
          </a:xfrm>
          <a:solidFill>
            <a:srgbClr val="001C44"/>
          </a:solidFill>
        </p:grpSpPr>
        <p:sp>
          <p:nvSpPr>
            <p:cNvPr id="18" name="Google Shape;518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grp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9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grp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0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grp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65;p39"/>
          <p:cNvGrpSpPr/>
          <p:nvPr/>
        </p:nvGrpSpPr>
        <p:grpSpPr>
          <a:xfrm>
            <a:off x="4305975" y="1363230"/>
            <a:ext cx="625760" cy="552374"/>
            <a:chOff x="5973900" y="318475"/>
            <a:chExt cx="401900" cy="380575"/>
          </a:xfrm>
        </p:grpSpPr>
        <p:sp>
          <p:nvSpPr>
            <p:cNvPr id="31" name="Google Shape;666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7;p39"/>
            <p:cNvSpPr/>
            <p:nvPr/>
          </p:nvSpPr>
          <p:spPr>
            <a:xfrm>
              <a:off x="6024453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8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9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0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1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2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73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74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75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76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77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78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79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Retângulo 44"/>
          <p:cNvSpPr/>
          <p:nvPr/>
        </p:nvSpPr>
        <p:spPr>
          <a:xfrm>
            <a:off x="3419978" y="1920677"/>
            <a:ext cx="24906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Iniciando as atividades em 2019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0" t="16298" r="33239" b="8624"/>
          <a:stretch/>
        </p:blipFill>
        <p:spPr>
          <a:xfrm>
            <a:off x="2940660" y="1382695"/>
            <a:ext cx="2958186" cy="3047287"/>
          </a:xfrm>
          <a:prstGeom prst="rect">
            <a:avLst/>
          </a:prstGeom>
        </p:spPr>
      </p:pic>
      <p:grpSp>
        <p:nvGrpSpPr>
          <p:cNvPr id="46" name="Google Shape;469;p39"/>
          <p:cNvGrpSpPr/>
          <p:nvPr/>
        </p:nvGrpSpPr>
        <p:grpSpPr>
          <a:xfrm>
            <a:off x="4488979" y="3232238"/>
            <a:ext cx="504056" cy="469521"/>
            <a:chOff x="5972700" y="2330200"/>
            <a:chExt cx="411625" cy="387275"/>
          </a:xfrm>
        </p:grpSpPr>
        <p:sp>
          <p:nvSpPr>
            <p:cNvPr id="47" name="Google Shape;470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1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Retângulo 51"/>
          <p:cNvSpPr/>
          <p:nvPr/>
        </p:nvSpPr>
        <p:spPr>
          <a:xfrm>
            <a:off x="3665682" y="3763081"/>
            <a:ext cx="2183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Com Certificação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 ISO 9001:2015</a:t>
            </a:r>
          </a:p>
        </p:txBody>
      </p:sp>
      <p:sp>
        <p:nvSpPr>
          <p:cNvPr id="49" name="Retângulo 48"/>
          <p:cNvSpPr/>
          <p:nvPr/>
        </p:nvSpPr>
        <p:spPr>
          <a:xfrm>
            <a:off x="0" y="-10275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51" name="Retângulo 50"/>
          <p:cNvSpPr/>
          <p:nvPr/>
        </p:nvSpPr>
        <p:spPr>
          <a:xfrm>
            <a:off x="42480" y="3733991"/>
            <a:ext cx="34507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Escola que atua nos campos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 Técnico e Tecnológico</a:t>
            </a:r>
          </a:p>
        </p:txBody>
      </p:sp>
      <p:grpSp>
        <p:nvGrpSpPr>
          <p:cNvPr id="57" name="Google Shape;525;p39"/>
          <p:cNvGrpSpPr/>
          <p:nvPr/>
        </p:nvGrpSpPr>
        <p:grpSpPr>
          <a:xfrm>
            <a:off x="1331181" y="3234768"/>
            <a:ext cx="682700" cy="510608"/>
            <a:chOff x="3932350" y="3714775"/>
            <a:chExt cx="439650" cy="319075"/>
          </a:xfrm>
        </p:grpSpPr>
        <p:sp>
          <p:nvSpPr>
            <p:cNvPr id="58" name="Google Shape;526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7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8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9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0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CaixaDeTexto 62"/>
          <p:cNvSpPr txBox="1"/>
          <p:nvPr/>
        </p:nvSpPr>
        <p:spPr>
          <a:xfrm>
            <a:off x="351182" y="188606"/>
            <a:ext cx="7460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Empresa Contratante</a:t>
            </a:r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5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45679E-6 L 0.31945 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45" grpId="1"/>
      <p:bldP spid="52" grpId="1"/>
      <p:bldP spid="5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0275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5897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EEPJ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Retângulo 5"/>
          <p:cNvSpPr/>
          <p:nvPr/>
        </p:nvSpPr>
        <p:spPr>
          <a:xfrm>
            <a:off x="16267" y="1890676"/>
            <a:ext cx="31867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Escola de Ensino Profissionalizante</a:t>
            </a:r>
          </a:p>
        </p:txBody>
      </p:sp>
      <p:grpSp>
        <p:nvGrpSpPr>
          <p:cNvPr id="17" name="Google Shape;517;p39"/>
          <p:cNvGrpSpPr/>
          <p:nvPr/>
        </p:nvGrpSpPr>
        <p:grpSpPr>
          <a:xfrm>
            <a:off x="1331181" y="1383699"/>
            <a:ext cx="576064" cy="504056"/>
            <a:chOff x="2599525" y="3688600"/>
            <a:chExt cx="428675" cy="351950"/>
          </a:xfrm>
          <a:solidFill>
            <a:srgbClr val="001C44"/>
          </a:solidFill>
        </p:grpSpPr>
        <p:sp>
          <p:nvSpPr>
            <p:cNvPr id="18" name="Google Shape;518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grp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9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grp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0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grp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65;p39"/>
          <p:cNvGrpSpPr/>
          <p:nvPr/>
        </p:nvGrpSpPr>
        <p:grpSpPr>
          <a:xfrm>
            <a:off x="4305975" y="1363230"/>
            <a:ext cx="625760" cy="552374"/>
            <a:chOff x="5973900" y="318475"/>
            <a:chExt cx="401900" cy="380575"/>
          </a:xfrm>
        </p:grpSpPr>
        <p:sp>
          <p:nvSpPr>
            <p:cNvPr id="31" name="Google Shape;666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7;p39"/>
            <p:cNvSpPr/>
            <p:nvPr/>
          </p:nvSpPr>
          <p:spPr>
            <a:xfrm>
              <a:off x="6024453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8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9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0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1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2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73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74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75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76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77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78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79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Retângulo 44"/>
          <p:cNvSpPr/>
          <p:nvPr/>
        </p:nvSpPr>
        <p:spPr>
          <a:xfrm>
            <a:off x="3419978" y="1920677"/>
            <a:ext cx="24906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Iniciando as atividades em 2019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46" y="1382695"/>
            <a:ext cx="2489613" cy="3047287"/>
          </a:xfrm>
          <a:prstGeom prst="rect">
            <a:avLst/>
          </a:prstGeom>
        </p:spPr>
      </p:pic>
      <p:grpSp>
        <p:nvGrpSpPr>
          <p:cNvPr id="46" name="Google Shape;469;p39"/>
          <p:cNvGrpSpPr/>
          <p:nvPr/>
        </p:nvGrpSpPr>
        <p:grpSpPr>
          <a:xfrm>
            <a:off x="4488979" y="3232238"/>
            <a:ext cx="504056" cy="469521"/>
            <a:chOff x="5972700" y="2330200"/>
            <a:chExt cx="411625" cy="387275"/>
          </a:xfrm>
        </p:grpSpPr>
        <p:sp>
          <p:nvSpPr>
            <p:cNvPr id="47" name="Google Shape;470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1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Retângulo 51"/>
          <p:cNvSpPr/>
          <p:nvPr/>
        </p:nvSpPr>
        <p:spPr>
          <a:xfrm>
            <a:off x="3665682" y="3763081"/>
            <a:ext cx="2183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Com Certificação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 ISO 9001:2015</a:t>
            </a:r>
          </a:p>
        </p:txBody>
      </p:sp>
      <p:sp>
        <p:nvSpPr>
          <p:cNvPr id="49" name="Retângulo 48"/>
          <p:cNvSpPr/>
          <p:nvPr/>
        </p:nvSpPr>
        <p:spPr>
          <a:xfrm>
            <a:off x="0" y="-10275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51" name="Retângulo 50"/>
          <p:cNvSpPr/>
          <p:nvPr/>
        </p:nvSpPr>
        <p:spPr>
          <a:xfrm>
            <a:off x="42480" y="3733991"/>
            <a:ext cx="34507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Escola que atua nos campos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 Técnico e Tecnológico</a:t>
            </a:r>
          </a:p>
        </p:txBody>
      </p:sp>
      <p:grpSp>
        <p:nvGrpSpPr>
          <p:cNvPr id="57" name="Google Shape;525;p39"/>
          <p:cNvGrpSpPr/>
          <p:nvPr/>
        </p:nvGrpSpPr>
        <p:grpSpPr>
          <a:xfrm>
            <a:off x="1331181" y="3234768"/>
            <a:ext cx="682700" cy="510608"/>
            <a:chOff x="3932350" y="3714775"/>
            <a:chExt cx="439650" cy="319075"/>
          </a:xfrm>
        </p:grpSpPr>
        <p:sp>
          <p:nvSpPr>
            <p:cNvPr id="58" name="Google Shape;526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7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8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9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0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CaixaDeTexto 62"/>
          <p:cNvSpPr txBox="1"/>
          <p:nvPr/>
        </p:nvSpPr>
        <p:spPr>
          <a:xfrm>
            <a:off x="351182" y="188606"/>
            <a:ext cx="7460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Empresa Contratante</a:t>
            </a:r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2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34568E-6 L 0.31945 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5" grpId="0"/>
      <p:bldP spid="52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Mapa das Redes Escolares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21" y="1170706"/>
            <a:ext cx="6044610" cy="360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2963 L -0.0007 -0.0932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4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Routing and Switching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"/>
          <a:stretch/>
        </p:blipFill>
        <p:spPr>
          <a:xfrm>
            <a:off x="712424" y="1170706"/>
            <a:ext cx="7772160" cy="360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26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C4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 descr="Close lateral de uma mão empurrando um botão em uma mesa de mixagem de som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5175571" y="1830600"/>
            <a:ext cx="3220278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OBJETIVO</a:t>
            </a:r>
            <a:r>
              <a:rPr lang="pt-BR" sz="4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724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Objetivo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38" y="3590606"/>
            <a:ext cx="956565" cy="95656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455" y="3590606"/>
            <a:ext cx="800417" cy="96850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502772" y="1489753"/>
            <a:ext cx="6915169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Trazer comunicação entre Matriz e Filial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Disponibilizar ao cliente Redundância de Link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Balanceamento de Carga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Agregação de Link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90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C4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 descr="Close lateral de uma mão empurrando um botão em uma mesa de mixagem de som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5360505" y="1830600"/>
            <a:ext cx="3220278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Routing</a:t>
            </a:r>
            <a:br>
              <a:rPr lang="pt-BR" sz="44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</a:br>
            <a:r>
              <a:rPr lang="pt-BR" sz="44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and </a:t>
            </a:r>
            <a:br>
              <a:rPr lang="pt-BR" sz="44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</a:br>
            <a:r>
              <a:rPr lang="pt-BR" sz="44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Switching</a:t>
            </a:r>
            <a:endParaRPr sz="4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02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 idx="4294967295"/>
          </p:nvPr>
        </p:nvSpPr>
        <p:spPr>
          <a:xfrm>
            <a:off x="235498" y="3263617"/>
            <a:ext cx="1558963" cy="7604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Evandro C. L. T. dos Santos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 idx="4294967295"/>
          </p:nvPr>
        </p:nvSpPr>
        <p:spPr>
          <a:xfrm>
            <a:off x="1968158" y="3263617"/>
            <a:ext cx="1565570" cy="7604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Gabriel Alves Pereira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4294967295"/>
          </p:nvPr>
        </p:nvSpPr>
        <p:spPr>
          <a:xfrm>
            <a:off x="3707424" y="3263617"/>
            <a:ext cx="1581179" cy="7604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</a:br>
            <a:b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</a:br>
            <a:b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</a:br>
            <a:b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</a:br>
            <a:b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</a:br>
            <a:b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</a:br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Isabella A. de Oliveira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4294967295"/>
          </p:nvPr>
        </p:nvSpPr>
        <p:spPr>
          <a:xfrm>
            <a:off x="5462300" y="3263617"/>
            <a:ext cx="1695304" cy="7604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Leonardo M. Amano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0" y="-1"/>
            <a:ext cx="9208736" cy="2492567"/>
          </a:xfrm>
          <a:prstGeom prst="rect">
            <a:avLst/>
          </a:prstGeom>
          <a:solidFill>
            <a:srgbClr val="001C44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4294967295"/>
          </p:nvPr>
        </p:nvSpPr>
        <p:spPr>
          <a:xfrm>
            <a:off x="7347388" y="3263617"/>
            <a:ext cx="1664578" cy="7604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Sara Duarte da Silva</a:t>
            </a:r>
            <a:endParaRPr sz="2000" dirty="0">
              <a:solidFill>
                <a:srgbClr val="00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9" name="Google Shape;105;p19"/>
          <p:cNvSpPr txBox="1">
            <a:spLocks/>
          </p:cNvSpPr>
          <p:nvPr/>
        </p:nvSpPr>
        <p:spPr>
          <a:xfrm>
            <a:off x="136228" y="4117232"/>
            <a:ext cx="1733000" cy="78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Administrador de Redes</a:t>
            </a:r>
          </a:p>
        </p:txBody>
      </p:sp>
      <p:sp>
        <p:nvSpPr>
          <p:cNvPr id="20" name="Google Shape;107;p19"/>
          <p:cNvSpPr txBox="1">
            <a:spLocks/>
          </p:cNvSpPr>
          <p:nvPr/>
        </p:nvSpPr>
        <p:spPr>
          <a:xfrm>
            <a:off x="1968157" y="4117233"/>
            <a:ext cx="1565570" cy="78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Gerente de Redes</a:t>
            </a:r>
          </a:p>
        </p:txBody>
      </p:sp>
      <p:sp>
        <p:nvSpPr>
          <p:cNvPr id="21" name="Google Shape;108;p19"/>
          <p:cNvSpPr txBox="1">
            <a:spLocks/>
          </p:cNvSpPr>
          <p:nvPr/>
        </p:nvSpPr>
        <p:spPr>
          <a:xfrm>
            <a:off x="3632657" y="4117232"/>
            <a:ext cx="1764281" cy="78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Coordenadora de Redes</a:t>
            </a:r>
          </a:p>
        </p:txBody>
      </p:sp>
      <p:sp>
        <p:nvSpPr>
          <p:cNvPr id="22" name="Google Shape;111;p19"/>
          <p:cNvSpPr txBox="1">
            <a:spLocks/>
          </p:cNvSpPr>
          <p:nvPr/>
        </p:nvSpPr>
        <p:spPr>
          <a:xfrm>
            <a:off x="5512964" y="4118046"/>
            <a:ext cx="1718398" cy="78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Analista de Infraestrutura</a:t>
            </a:r>
          </a:p>
        </p:txBody>
      </p:sp>
      <p:sp>
        <p:nvSpPr>
          <p:cNvPr id="24" name="Google Shape;114;p19"/>
          <p:cNvSpPr txBox="1">
            <a:spLocks/>
          </p:cNvSpPr>
          <p:nvPr/>
        </p:nvSpPr>
        <p:spPr>
          <a:xfrm>
            <a:off x="7347388" y="4117233"/>
            <a:ext cx="1664578" cy="78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Diretora </a:t>
            </a:r>
          </a:p>
          <a:p>
            <a:pPr algn="ctr"/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de TI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092" y="1428839"/>
            <a:ext cx="1658234" cy="1669561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07" y="1428838"/>
            <a:ext cx="1658234" cy="166956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07" y="1437279"/>
            <a:ext cx="1666419" cy="16611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2" y="1437279"/>
            <a:ext cx="1668082" cy="16611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51" y="1447197"/>
            <a:ext cx="1667156" cy="166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7" grpId="0"/>
      <p:bldP spid="108" grpId="0"/>
      <p:bldP spid="111" grpId="0"/>
      <p:bldP spid="114" grpId="0"/>
      <p:bldP spid="19" grpId="0"/>
      <p:bldP spid="20" grpId="0"/>
      <p:bldP spid="21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Distância 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16" y="1488737"/>
            <a:ext cx="5698814" cy="311446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5" t="11047" r="10896" b="6659"/>
          <a:stretch/>
        </p:blipFill>
        <p:spPr>
          <a:xfrm>
            <a:off x="5629396" y="3426488"/>
            <a:ext cx="1625512" cy="1015944"/>
          </a:xfrm>
          <a:prstGeom prst="rect">
            <a:avLst/>
          </a:prstGeom>
          <a:noFill/>
          <a:ln w="28575">
            <a:solidFill>
              <a:srgbClr val="001C44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30" y="1488737"/>
            <a:ext cx="1224143" cy="122414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9" y="3226107"/>
            <a:ext cx="1138098" cy="13771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3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/>
          <p:cNvCxnSpPr/>
          <p:nvPr/>
        </p:nvCxnSpPr>
        <p:spPr>
          <a:xfrm flipV="1">
            <a:off x="2107096" y="4536320"/>
            <a:ext cx="504245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Comunicação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9" name="Picture 3" descr="C:\Users\Auda\Desktop\1557c6876d148d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882" y="2802611"/>
            <a:ext cx="1927018" cy="222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uda\Desktop\1557c6876d148d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10" y="2802612"/>
            <a:ext cx="1927018" cy="222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uda\Desktop\Pen-Drive-PNG-Imag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75" y="3792478"/>
            <a:ext cx="840325" cy="74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5" t="11047" r="10896" b="6659"/>
          <a:stretch/>
        </p:blipFill>
        <p:spPr>
          <a:xfrm>
            <a:off x="935613" y="2281181"/>
            <a:ext cx="1052213" cy="657633"/>
          </a:xfrm>
          <a:prstGeom prst="rect">
            <a:avLst/>
          </a:prstGeom>
          <a:noFill/>
          <a:ln w="28575">
            <a:solidFill>
              <a:srgbClr val="001C44"/>
            </a:solidFill>
          </a:ln>
        </p:spPr>
      </p:pic>
      <p:cxnSp>
        <p:nvCxnSpPr>
          <p:cNvPr id="24" name="Conector: Angulado 2">
            <a:extLst>
              <a:ext uri="{FF2B5EF4-FFF2-40B4-BE49-F238E27FC236}">
                <a16:creationId xmlns:a16="http://schemas.microsoft.com/office/drawing/2014/main" id="{ABA16E6B-8B9E-4AFC-B648-C3D098D1C287}"/>
              </a:ext>
            </a:extLst>
          </p:cNvPr>
          <p:cNvCxnSpPr/>
          <p:nvPr/>
        </p:nvCxnSpPr>
        <p:spPr>
          <a:xfrm>
            <a:off x="277813" y="1367688"/>
            <a:ext cx="371544" cy="178666"/>
          </a:xfrm>
          <a:prstGeom prst="bentConnector3">
            <a:avLst/>
          </a:prstGeom>
          <a:ln>
            <a:solidFill>
              <a:srgbClr val="001C4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576202" y="1330911"/>
            <a:ext cx="81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  <a:r>
              <a:rPr lang="pt-BR" sz="2400" dirty="0"/>
              <a:t>Cenário da escola EEPJ antes da implementação</a:t>
            </a:r>
            <a:endParaRPr lang="pt-BR" sz="22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638751F-AF42-445B-8CCA-2EC8B49EB6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4179" y="2460267"/>
            <a:ext cx="2990737" cy="783551"/>
          </a:xfrm>
          <a:prstGeom prst="rect">
            <a:avLst/>
          </a:prstGeom>
        </p:spPr>
      </p:pic>
      <p:pic>
        <p:nvPicPr>
          <p:cNvPr id="1029" name="Picture 5" descr="C:\Users\Auda\Desktop\images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0" r="100000">
                        <a14:foregroundMark x1="8444" y1="51111" x2="8444" y2="51111"/>
                        <a14:foregroundMark x1="8444" y1="49333" x2="8444" y2="49333"/>
                        <a14:foregroundMark x1="13333" y1="48889" x2="20889" y2="48444"/>
                        <a14:foregroundMark x1="24444" y1="48444" x2="30667" y2="47556"/>
                        <a14:foregroundMark x1="34222" y1="47556" x2="36000" y2="49778"/>
                        <a14:foregroundMark x1="71556" y1="40000" x2="71556" y2="38667"/>
                        <a14:foregroundMark x1="71111" y1="38667" x2="70222" y2="40000"/>
                        <a14:foregroundMark x1="64444" y1="43111" x2="62667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52736" y="3692730"/>
            <a:ext cx="1391735" cy="119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9765AF-3344-475F-98F3-ABAD12B017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2268" y="2955298"/>
            <a:ext cx="1067554" cy="109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0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46914E-7 L 0.16355 0.0351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175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Comunicação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" name="CaixaDeTexto 22"/>
          <p:cNvSpPr txBox="1"/>
          <p:nvPr/>
        </p:nvSpPr>
        <p:spPr>
          <a:xfrm>
            <a:off x="649357" y="1952486"/>
            <a:ext cx="1716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  <a:r>
              <a:rPr lang="pt-BR" sz="2200" dirty="0"/>
              <a:t>Perda de:</a:t>
            </a:r>
          </a:p>
        </p:txBody>
      </p:sp>
      <p:pic>
        <p:nvPicPr>
          <p:cNvPr id="1031" name="Picture 7" descr="C:\Users\Auda\Desktop\images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0976" y1="81301" x2="20976" y2="81301"/>
                        <a14:foregroundMark x1="76098" y1="81707" x2="76098" y2="81707"/>
                        <a14:foregroundMark x1="76585" y1="80894" x2="76585" y2="80894"/>
                        <a14:foregroundMark x1="77561" y1="80081" x2="77561" y2="80081"/>
                        <a14:foregroundMark x1="77561" y1="80081" x2="77561" y2="80081"/>
                        <a14:foregroundMark x1="77561" y1="80081" x2="80000" y2="88618"/>
                        <a14:foregroundMark x1="81463" y1="85366" x2="67805" y2="67886"/>
                        <a14:foregroundMark x1="80000" y1="13008" x2="62439" y2="32520"/>
                        <a14:foregroundMark x1="41951" y1="32520" x2="17561" y2="8943"/>
                        <a14:foregroundMark x1="40000" y1="40244" x2="65854" y2="58943"/>
                        <a14:foregroundMark x1="74634" y1="52846" x2="79024" y2="40244"/>
                        <a14:foregroundMark x1="38537" y1="61789" x2="20976" y2="44715"/>
                        <a14:foregroundMark x1="24390" y1="62602" x2="16098" y2="53659"/>
                        <a14:foregroundMark x1="43902" y1="78862" x2="60000" y2="57317"/>
                        <a14:foregroundMark x1="66829" y1="71951" x2="86341" y2="48780"/>
                        <a14:foregroundMark x1="58049" y1="69106" x2="15610" y2="33740"/>
                        <a14:foregroundMark x1="35122" y1="75610" x2="22439" y2="59350"/>
                        <a14:foregroundMark x1="30244" y1="75203" x2="20488" y2="83333"/>
                        <a14:foregroundMark x1="54146" y1="39837" x2="80000" y2="7317"/>
                        <a14:backgroundMark x1="48293" y1="4878" x2="48293" y2="4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82" y="2835095"/>
            <a:ext cx="1217592" cy="146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uda\Desktop\mao-de-obra-png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93" y="2835095"/>
            <a:ext cx="1384302" cy="146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uda\Desktop\imag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657" y="2882659"/>
            <a:ext cx="1495167" cy="149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/>
          <p:cNvSpPr txBox="1"/>
          <p:nvPr/>
        </p:nvSpPr>
        <p:spPr>
          <a:xfrm>
            <a:off x="855819" y="4328354"/>
            <a:ext cx="99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Tempo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3629092" y="4334208"/>
            <a:ext cx="179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 Mão de obra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717971" y="4328354"/>
            <a:ext cx="173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  <a:r>
              <a:rPr lang="pt-BR" sz="2000" dirty="0"/>
              <a:t>Combustível</a:t>
            </a:r>
          </a:p>
        </p:txBody>
      </p:sp>
      <p:cxnSp>
        <p:nvCxnSpPr>
          <p:cNvPr id="24" name="Conector: Angulado 2">
            <a:extLst>
              <a:ext uri="{FF2B5EF4-FFF2-40B4-BE49-F238E27FC236}">
                <a16:creationId xmlns:a16="http://schemas.microsoft.com/office/drawing/2014/main" id="{ABA16E6B-8B9E-4AFC-B648-C3D098D1C287}"/>
              </a:ext>
            </a:extLst>
          </p:cNvPr>
          <p:cNvCxnSpPr/>
          <p:nvPr/>
        </p:nvCxnSpPr>
        <p:spPr>
          <a:xfrm>
            <a:off x="277813" y="1367688"/>
            <a:ext cx="371544" cy="178666"/>
          </a:xfrm>
          <a:prstGeom prst="bentConnector3">
            <a:avLst/>
          </a:prstGeom>
          <a:ln>
            <a:solidFill>
              <a:srgbClr val="001C4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576202" y="1330911"/>
            <a:ext cx="81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  <a:r>
              <a:rPr lang="pt-BR" sz="2400" dirty="0"/>
              <a:t>Cenário da escola EEPJ antes da implementação</a:t>
            </a:r>
            <a:endParaRPr lang="pt-BR" sz="22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4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 Principal e Redundante (fotos)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DA32272-50C5-40E6-8832-1FF93607F8A6}"/>
              </a:ext>
            </a:extLst>
          </p:cNvPr>
          <p:cNvSpPr txBox="1"/>
          <p:nvPr/>
        </p:nvSpPr>
        <p:spPr>
          <a:xfrm>
            <a:off x="502773" y="1371341"/>
            <a:ext cx="5212227" cy="249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Equipamento:</a:t>
            </a:r>
          </a:p>
          <a:p>
            <a:pPr marL="363600" indent="-2844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Principal: Cisco 2911</a:t>
            </a:r>
          </a:p>
          <a:p>
            <a:pPr marL="363600" indent="-2844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Redundante: Cisco 1905</a:t>
            </a:r>
          </a:p>
          <a:p>
            <a:pPr marL="363600" indent="-2844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Conexão Matriz/Filial</a:t>
            </a:r>
          </a:p>
          <a:p>
            <a:pPr marL="363600" lvl="0" indent="-284400" algn="just">
              <a:lnSpc>
                <a:spcPct val="150000"/>
              </a:lnSpc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5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 Principal e </a:t>
            </a:r>
            <a:r>
              <a:rPr lang="pt-BR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Redundantefotod</a:t>
            </a:r>
            <a:endParaRPr lang="pt-BR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DA32272-50C5-40E6-8832-1FF93607F8A6}"/>
              </a:ext>
            </a:extLst>
          </p:cNvPr>
          <p:cNvSpPr txBox="1"/>
          <p:nvPr/>
        </p:nvSpPr>
        <p:spPr>
          <a:xfrm>
            <a:off x="502773" y="1371341"/>
            <a:ext cx="5212227" cy="24468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Equipamento:</a:t>
            </a:r>
          </a:p>
          <a:p>
            <a:pPr marL="363600" lvl="1" indent="-2844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Access Point 3com</a:t>
            </a:r>
          </a:p>
          <a:p>
            <a:pPr marL="363600" indent="-2844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Comunicação pela antenas</a:t>
            </a:r>
          </a:p>
          <a:p>
            <a:pPr marL="363600" indent="-2844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Redundância da Rede</a:t>
            </a:r>
          </a:p>
          <a:p>
            <a:pPr marL="363600" lvl="0" indent="-284400" algn="just">
              <a:lnSpc>
                <a:spcPct val="150000"/>
              </a:lnSpc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84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4" b="6175"/>
          <a:stretch/>
        </p:blipFill>
        <p:spPr>
          <a:xfrm>
            <a:off x="1626772" y="1381445"/>
            <a:ext cx="5839074" cy="3294553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 Principal e Redundante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" name="Multiplicar 9"/>
          <p:cNvSpPr/>
          <p:nvPr/>
        </p:nvSpPr>
        <p:spPr>
          <a:xfrm>
            <a:off x="4382250" y="3170293"/>
            <a:ext cx="328119" cy="35345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9" name="Picture 2" descr="C:\Users\Auda\Desktop\images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701" y="4149847"/>
            <a:ext cx="575353" cy="52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car 14"/>
          <p:cNvSpPr/>
          <p:nvPr/>
        </p:nvSpPr>
        <p:spPr>
          <a:xfrm>
            <a:off x="4407940" y="3923145"/>
            <a:ext cx="328119" cy="35345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2.22222E-6 -4.69136E-6 L 2.22222E-6 -0.20092 L 0.13142 -0.20679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10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143 -0.20679 L 0.00209 -0.20308 L 0.00209 0.00093 L 0.0823 -0.05925 L 0.14046 -0.06111 " pathEditMode="relative" rAng="0" ptsTypes="AAA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10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69136E-6 L 0.00191 -0.47222 L 0.39253 -0.47808 L 0.39844 -0.00432 " pathEditMode="relative" rAng="0" ptsTypes="AAAA">
                                      <p:cBhvr>
                                        <p:cTn id="24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13" y="-2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4" b="6175"/>
          <a:stretch/>
        </p:blipFill>
        <p:spPr>
          <a:xfrm>
            <a:off x="1626772" y="1381445"/>
            <a:ext cx="5839074" cy="3294553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 Principal e Redundante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" name="Multiplicar 9"/>
          <p:cNvSpPr/>
          <p:nvPr/>
        </p:nvSpPr>
        <p:spPr>
          <a:xfrm>
            <a:off x="4382250" y="3170293"/>
            <a:ext cx="328119" cy="35345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9" name="Picture 2" descr="C:\Users\Auda\Desktop\images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701" y="4149847"/>
            <a:ext cx="575353" cy="52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car 14"/>
          <p:cNvSpPr/>
          <p:nvPr/>
        </p:nvSpPr>
        <p:spPr>
          <a:xfrm>
            <a:off x="4407940" y="3923145"/>
            <a:ext cx="328119" cy="35345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533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2.22222E-6 -4.69136E-6 L 2.22222E-6 -0.20092 L 0.13142 -0.20679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10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143 -0.20679 L 0.00209 -0.20308 L 0.00209 0.00093 L 0.0823 -0.05925 L 0.14046 -0.06111 " pathEditMode="relative" rAng="0" ptsTypes="AAA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10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69136E-6 L 0.00191 -0.47222 L 0.39253 -0.47808 L 0.39844 -0.00432 " pathEditMode="relative" rAng="0" ptsTypes="AAAA">
                                      <p:cBhvr>
                                        <p:cTn id="24" dur="3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13" y="-2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 Redundante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9" name="Redundante Wirel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6" t="6312" r="-16" b="6312"/>
          <a:stretch/>
        </p:blipFill>
        <p:spPr>
          <a:xfrm>
            <a:off x="117757" y="2711807"/>
            <a:ext cx="8961494" cy="45802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5309330-F448-47F7-B9AC-2A18F026F9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4" b="6175"/>
          <a:stretch/>
        </p:blipFill>
        <p:spPr>
          <a:xfrm>
            <a:off x="695622" y="98466"/>
            <a:ext cx="7752755" cy="243957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D6DAE6E-979C-409E-B146-4B6DBD0A6C4E}"/>
              </a:ext>
            </a:extLst>
          </p:cNvPr>
          <p:cNvSpPr/>
          <p:nvPr/>
        </p:nvSpPr>
        <p:spPr>
          <a:xfrm>
            <a:off x="117757" y="2895015"/>
            <a:ext cx="3754582" cy="277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1B73DC8-AF01-4CE3-BBD0-4AAAFBF88F2D}"/>
              </a:ext>
            </a:extLst>
          </p:cNvPr>
          <p:cNvSpPr/>
          <p:nvPr/>
        </p:nvSpPr>
        <p:spPr>
          <a:xfrm>
            <a:off x="4693795" y="3352080"/>
            <a:ext cx="4283950" cy="2770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0A675D-2E57-4327-A7DE-CBE2B3E93AD2}"/>
              </a:ext>
            </a:extLst>
          </p:cNvPr>
          <p:cNvSpPr txBox="1"/>
          <p:nvPr/>
        </p:nvSpPr>
        <p:spPr>
          <a:xfrm>
            <a:off x="1364673" y="4803841"/>
            <a:ext cx="259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DE CONECTIVIDADE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8248B3D-1ABF-411C-B587-C428B3933C41}"/>
              </a:ext>
            </a:extLst>
          </p:cNvPr>
          <p:cNvSpPr txBox="1"/>
          <p:nvPr/>
        </p:nvSpPr>
        <p:spPr>
          <a:xfrm>
            <a:off x="6152570" y="484805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</a:t>
            </a:r>
          </a:p>
        </p:txBody>
      </p:sp>
    </p:spTree>
    <p:extLst>
      <p:ext uri="{BB962C8B-B14F-4D97-AF65-F5344CB8AC3E}">
        <p14:creationId xmlns:p14="http://schemas.microsoft.com/office/powerpoint/2010/main" val="351494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 Redundante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35" y="1279022"/>
            <a:ext cx="5352341" cy="3254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0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 Redundante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87" y="1279022"/>
            <a:ext cx="5575690" cy="339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17" t="21974" r="3098" b="10629"/>
          <a:stretch/>
        </p:blipFill>
        <p:spPr>
          <a:xfrm>
            <a:off x="791204" y="1396162"/>
            <a:ext cx="1388553" cy="327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B82C0D1-85F2-40D5-ACDE-14AA861C2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4" b="34685"/>
          <a:stretch/>
        </p:blipFill>
        <p:spPr>
          <a:xfrm>
            <a:off x="2652454" y="1735699"/>
            <a:ext cx="5839074" cy="218417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B666453-C70B-44BF-BCAF-1E90984CEC2F}"/>
              </a:ext>
            </a:extLst>
          </p:cNvPr>
          <p:cNvSpPr/>
          <p:nvPr/>
        </p:nvSpPr>
        <p:spPr>
          <a:xfrm>
            <a:off x="4224463" y="2936459"/>
            <a:ext cx="6660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100Mb / R$4999,00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455641B-8484-4D39-BE0C-AE96779EAD45}"/>
              </a:ext>
            </a:extLst>
          </p:cNvPr>
          <p:cNvSpPr/>
          <p:nvPr/>
        </p:nvSpPr>
        <p:spPr>
          <a:xfrm>
            <a:off x="4841150" y="1653104"/>
            <a:ext cx="6660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pt-BR" sz="2400" dirty="0"/>
              <a:t>R$0,00</a:t>
            </a:r>
            <a:endParaRPr lang="pt-B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12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101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5897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Assuntos</a:t>
            </a:r>
          </a:p>
        </p:txBody>
      </p:sp>
      <p:cxnSp>
        <p:nvCxnSpPr>
          <p:cNvPr id="21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" name="CaixaDeTexto 4"/>
          <p:cNvSpPr txBox="1"/>
          <p:nvPr/>
        </p:nvSpPr>
        <p:spPr>
          <a:xfrm>
            <a:off x="502773" y="1315746"/>
            <a:ext cx="69151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Empresa Contratada e Empresa Contratante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Especialidades e Solicitação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Objetivo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Routing &amp; Switching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Redes Redundantes e Escaláveis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Planejamento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10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Link Redundante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380" y="1198337"/>
            <a:ext cx="5575690" cy="339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17" t="21974" r="3098" b="10629"/>
          <a:stretch/>
        </p:blipFill>
        <p:spPr>
          <a:xfrm>
            <a:off x="-41805" y="1463492"/>
            <a:ext cx="1388553" cy="327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B82C0D1-85F2-40D5-ACDE-14AA861C2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4" b="6175"/>
          <a:stretch/>
        </p:blipFill>
        <p:spPr>
          <a:xfrm>
            <a:off x="2810799" y="1652223"/>
            <a:ext cx="5839074" cy="3294553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763228" y="4505678"/>
            <a:ext cx="6660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50Mb / R$2899,00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B666453-C70B-44BF-BCAF-1E90984CEC2F}"/>
              </a:ext>
            </a:extLst>
          </p:cNvPr>
          <p:cNvSpPr/>
          <p:nvPr/>
        </p:nvSpPr>
        <p:spPr>
          <a:xfrm>
            <a:off x="4224463" y="2936459"/>
            <a:ext cx="6660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50Mb / R$2899,00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455641B-8484-4D39-BE0C-AE96779EAD45}"/>
              </a:ext>
            </a:extLst>
          </p:cNvPr>
          <p:cNvSpPr/>
          <p:nvPr/>
        </p:nvSpPr>
        <p:spPr>
          <a:xfrm>
            <a:off x="4841150" y="1653104"/>
            <a:ext cx="6660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pt-BR" sz="2400" dirty="0"/>
              <a:t>R$0,00</a:t>
            </a:r>
            <a:endParaRPr lang="pt-B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85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HSRP / GLBP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" name="Conector reto 6"/>
          <p:cNvCxnSpPr/>
          <p:nvPr/>
        </p:nvCxnSpPr>
        <p:spPr>
          <a:xfrm flipV="1">
            <a:off x="3820313" y="1800592"/>
            <a:ext cx="2272591" cy="111907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>
            <a:cxnSpLocks/>
          </p:cNvCxnSpPr>
          <p:nvPr/>
        </p:nvCxnSpPr>
        <p:spPr>
          <a:xfrm>
            <a:off x="3621001" y="2919664"/>
            <a:ext cx="3575145" cy="2638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V="1">
            <a:off x="3853293" y="2908318"/>
            <a:ext cx="0" cy="125728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Auda\Desktop\swl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017" y="1968032"/>
            <a:ext cx="2380100" cy="18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to 14"/>
          <p:cNvCxnSpPr/>
          <p:nvPr/>
        </p:nvCxnSpPr>
        <p:spPr>
          <a:xfrm flipV="1">
            <a:off x="6523620" y="1800592"/>
            <a:ext cx="2620380" cy="251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7345071" y="3183496"/>
            <a:ext cx="18194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C:\Users\Auda\Desktop\c906e5ef9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773" y="1268592"/>
            <a:ext cx="1070262" cy="106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Auda\Desktop\c906e5ef9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49" y="2759721"/>
            <a:ext cx="1070262" cy="106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Auda\Desktop\6038661_thum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898" y="3692590"/>
            <a:ext cx="1086829" cy="75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Auda\Desktop\6038661_thum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836" y="3692590"/>
            <a:ext cx="1121155" cy="78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Users\Auda\Desktop\Disctemp-x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0" r="90000">
                        <a14:foregroundMark x1="37667" y1="42333" x2="37667" y2="42333"/>
                        <a14:foregroundMark x1="47667" y1="30000" x2="47667" y2="30000"/>
                        <a14:foregroundMark x1="36333" y1="22333" x2="36333" y2="22333"/>
                        <a14:foregroundMark x1="32000" y1="26667" x2="33000" y2="41333"/>
                        <a14:foregroundMark x1="26333" y1="50333" x2="63333" y2="67000"/>
                        <a14:foregroundMark x1="70000" y1="68000" x2="70000" y2="27667"/>
                        <a14:foregroundMark x1="67667" y1="72667" x2="20667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70" y="1662909"/>
            <a:ext cx="799134" cy="65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26" y="3550331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24" name="Picture 2" descr="C:\Users\Auda\Desktop\c906e5ef9d.png">
            <a:extLst>
              <a:ext uri="{FF2B5EF4-FFF2-40B4-BE49-F238E27FC236}">
                <a16:creationId xmlns:a16="http://schemas.microsoft.com/office/drawing/2014/main" id="{0731D11B-3468-40D8-AE3B-F2F89C48B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809" y="1968032"/>
            <a:ext cx="1070262" cy="106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79521DE-7932-4628-9299-E8A8C8DE1D3B}"/>
              </a:ext>
            </a:extLst>
          </p:cNvPr>
          <p:cNvSpPr txBox="1"/>
          <p:nvPr/>
        </p:nvSpPr>
        <p:spPr>
          <a:xfrm>
            <a:off x="7308843" y="2366700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GATEWAY VIRTUAL</a:t>
            </a:r>
          </a:p>
        </p:txBody>
      </p:sp>
      <p:pic>
        <p:nvPicPr>
          <p:cNvPr id="25" name="Picture 6" descr="C:\Users\Auda\Desktop\Disctemp-x.png">
            <a:extLst>
              <a:ext uri="{FF2B5EF4-FFF2-40B4-BE49-F238E27FC236}">
                <a16:creationId xmlns:a16="http://schemas.microsoft.com/office/drawing/2014/main" id="{219CC34A-E7A7-4746-B5EA-DC2AB062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0" r="90000">
                        <a14:foregroundMark x1="37667" y1="42333" x2="37667" y2="42333"/>
                        <a14:foregroundMark x1="47667" y1="30000" x2="47667" y2="30000"/>
                        <a14:foregroundMark x1="36333" y1="22333" x2="36333" y2="22333"/>
                        <a14:foregroundMark x1="32000" y1="26667" x2="33000" y2="41333"/>
                        <a14:foregroundMark x1="26333" y1="50333" x2="63333" y2="67000"/>
                        <a14:foregroundMark x1="70000" y1="68000" x2="70000" y2="27667"/>
                        <a14:foregroundMark x1="67667" y1="72667" x2="20667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93" y="3252996"/>
            <a:ext cx="799134" cy="65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3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60494E-6 L -0.00138 -0.21729 L 0.25139 -0.4321 L 0.72084 -0.41729 " pathEditMode="relative" rAng="0" ptsTypes="AA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72" y="-21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3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32099E-6 L -0.00417 -0.2074 L 0.69861 -0.21975 " pathEditMode="relative" rAng="0" ptsTypes="AAA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2" y="-1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/>
          <p:cNvCxnSpPr/>
          <p:nvPr/>
        </p:nvCxnSpPr>
        <p:spPr>
          <a:xfrm>
            <a:off x="2171700" y="4171380"/>
            <a:ext cx="4864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Comunicação</a:t>
            </a:r>
          </a:p>
        </p:txBody>
      </p:sp>
      <p:pic>
        <p:nvPicPr>
          <p:cNvPr id="32" name="Picture 3" descr="C:\Users\Auda\Desktop\1557c6876d148d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84" y="2805125"/>
            <a:ext cx="1927018" cy="222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uda\Desktop\images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21" y="3826773"/>
            <a:ext cx="729297" cy="67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o explicativo em elipse 32"/>
          <p:cNvSpPr/>
          <p:nvPr/>
        </p:nvSpPr>
        <p:spPr>
          <a:xfrm>
            <a:off x="4907189" y="2469642"/>
            <a:ext cx="2128611" cy="957745"/>
          </a:xfrm>
          <a:prstGeom prst="wedgeEllipseCallout">
            <a:avLst>
              <a:gd name="adj1" fmla="val 41505"/>
              <a:gd name="adj2" fmla="val 66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/>
              <a:t>Preciso de um arquivo...</a:t>
            </a:r>
          </a:p>
        </p:txBody>
      </p:sp>
      <p:pic>
        <p:nvPicPr>
          <p:cNvPr id="28" name="Picture 3" descr="C:\Users\Auda\Desktop\1557c6876d148d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882" y="2805126"/>
            <a:ext cx="1927018" cy="222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: Angulado 2">
            <a:extLst>
              <a:ext uri="{FF2B5EF4-FFF2-40B4-BE49-F238E27FC236}">
                <a16:creationId xmlns:a16="http://schemas.microsoft.com/office/drawing/2014/main" id="{ABA16E6B-8B9E-4AFC-B648-C3D098D1C287}"/>
              </a:ext>
            </a:extLst>
          </p:cNvPr>
          <p:cNvCxnSpPr/>
          <p:nvPr/>
        </p:nvCxnSpPr>
        <p:spPr>
          <a:xfrm>
            <a:off x="277813" y="1367688"/>
            <a:ext cx="371544" cy="178666"/>
          </a:xfrm>
          <a:prstGeom prst="bentConnector3">
            <a:avLst/>
          </a:prstGeom>
          <a:ln>
            <a:solidFill>
              <a:srgbClr val="001C4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576202" y="1330911"/>
            <a:ext cx="81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  <a:r>
              <a:rPr lang="pt-BR" sz="2400" dirty="0"/>
              <a:t>Cenário da escola EEPJ após a implementação</a:t>
            </a:r>
            <a:endParaRPr lang="pt-BR" sz="2200" dirty="0"/>
          </a:p>
        </p:txBody>
      </p:sp>
      <p:cxnSp>
        <p:nvCxnSpPr>
          <p:cNvPr id="12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23" y="3495748"/>
            <a:ext cx="1923722" cy="123973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" y="3191830"/>
            <a:ext cx="498802" cy="498802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4" y="3183918"/>
            <a:ext cx="458182" cy="5544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201E061-D25F-4078-9847-6E24DEA2B0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7977" y="2176635"/>
            <a:ext cx="2267375" cy="139448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3163B6A-AA85-44CF-A14E-8E9834A580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170" y="1845735"/>
            <a:ext cx="1221308" cy="12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1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45679E-6 L 0.64722 0.00031 " pathEditMode="relative" rAng="0" ptsTypes="AA">
                                      <p:cBhvr>
                                        <p:cTn id="19" dur="3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FA816-A7FA-4C5F-9DA6-1950A693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Vlans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8D0896-0870-49EC-ABFE-5F9699FE8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DA29D9-A740-40CE-8247-33827156158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2" descr="Resultado de imagem para switch imagem alta">
            <a:extLst>
              <a:ext uri="{FF2B5EF4-FFF2-40B4-BE49-F238E27FC236}">
                <a16:creationId xmlns:a16="http://schemas.microsoft.com/office/drawing/2014/main" id="{E8A0A58B-AA2D-4118-9033-C0A93530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2" y="0"/>
            <a:ext cx="70516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493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Implementação de VLANs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" name="Conector: Angulado 2">
            <a:extLst>
              <a:ext uri="{FF2B5EF4-FFF2-40B4-BE49-F238E27FC236}">
                <a16:creationId xmlns:a16="http://schemas.microsoft.com/office/drawing/2014/main" id="{ABA16E6B-8B9E-4AFC-B648-C3D098D1C287}"/>
              </a:ext>
            </a:extLst>
          </p:cNvPr>
          <p:cNvCxnSpPr/>
          <p:nvPr/>
        </p:nvCxnSpPr>
        <p:spPr>
          <a:xfrm>
            <a:off x="360312" y="1371341"/>
            <a:ext cx="284921" cy="139407"/>
          </a:xfrm>
          <a:prstGeom prst="bentConnector3">
            <a:avLst/>
          </a:prstGeom>
          <a:ln>
            <a:solidFill>
              <a:srgbClr val="001C4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ixaDeTexto 3"/>
          <p:cNvSpPr txBox="1"/>
          <p:nvPr/>
        </p:nvSpPr>
        <p:spPr>
          <a:xfrm>
            <a:off x="575660" y="1326082"/>
            <a:ext cx="8183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  <a:r>
              <a:rPr lang="pt-BR" sz="2000" dirty="0"/>
              <a:t>Cenário da Escola EEPJ sem a implementação de VLANs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1" y="1746627"/>
            <a:ext cx="7668573" cy="30060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3367124" y="3704339"/>
            <a:ext cx="590519" cy="56890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3377225" y="3682060"/>
            <a:ext cx="590519" cy="56890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3356801" y="3697183"/>
            <a:ext cx="590519" cy="568908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3355619" y="3693880"/>
            <a:ext cx="590519" cy="568908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3358435" y="3690027"/>
            <a:ext cx="590519" cy="568908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3362033" y="3682060"/>
            <a:ext cx="590519" cy="568908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3362325" y="3693880"/>
            <a:ext cx="590519" cy="568908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3368398" y="3686174"/>
            <a:ext cx="590519" cy="568908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3352053" y="3697183"/>
            <a:ext cx="590519" cy="568908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3365069" y="3676748"/>
            <a:ext cx="590519" cy="5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0.00617 L -0.19427 0.0049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31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1018 L 0.18264 0.0114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772 L -0.09566 -0.2694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-1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00586 L -0.23629 -0.2311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23" y="-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8.64198E-7 L -2.77778E-6 0.00031 L 0.17257 -0.27068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8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71 L 0.30972 0.00833 " pathEditMode="relative" ptsTypes="AA">
                                      <p:cBhvr>
                                        <p:cTn id="3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105 L 0.30122 -0.270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-1404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371 L 0.42291 0.0037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Implementação de VLANs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" name="Conector: Angulado 2">
            <a:extLst>
              <a:ext uri="{FF2B5EF4-FFF2-40B4-BE49-F238E27FC236}">
                <a16:creationId xmlns:a16="http://schemas.microsoft.com/office/drawing/2014/main" id="{ABA16E6B-8B9E-4AFC-B648-C3D098D1C287}"/>
              </a:ext>
            </a:extLst>
          </p:cNvPr>
          <p:cNvCxnSpPr/>
          <p:nvPr/>
        </p:nvCxnSpPr>
        <p:spPr>
          <a:xfrm>
            <a:off x="360312" y="1371341"/>
            <a:ext cx="284921" cy="139407"/>
          </a:xfrm>
          <a:prstGeom prst="bentConnector3">
            <a:avLst/>
          </a:prstGeom>
          <a:ln>
            <a:solidFill>
              <a:srgbClr val="001C4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ixaDeTexto 3"/>
          <p:cNvSpPr txBox="1"/>
          <p:nvPr/>
        </p:nvSpPr>
        <p:spPr>
          <a:xfrm>
            <a:off x="575660" y="1326082"/>
            <a:ext cx="8183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  <a:r>
              <a:rPr lang="pt-BR" sz="2000" dirty="0"/>
              <a:t>Cenário da Escola EEPJ após a implementação de VLANs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9" y="1746627"/>
            <a:ext cx="7911077" cy="3006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3433614" y="3625406"/>
            <a:ext cx="590519" cy="568908"/>
          </a:xfrm>
          <a:prstGeom prst="rect">
            <a:avLst/>
          </a:prstGeom>
        </p:spPr>
      </p:pic>
      <p:sp>
        <p:nvSpPr>
          <p:cNvPr id="15" name="Multiplicar 14"/>
          <p:cNvSpPr/>
          <p:nvPr/>
        </p:nvSpPr>
        <p:spPr>
          <a:xfrm>
            <a:off x="2595396" y="3625406"/>
            <a:ext cx="571982" cy="568894"/>
          </a:xfrm>
          <a:prstGeom prst="mathMultiply">
            <a:avLst/>
          </a:prstGeom>
          <a:solidFill>
            <a:srgbClr val="16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3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06146 0.00061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1524C-E8C1-441E-86C6-27E00C5B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Print real de configuração </a:t>
            </a:r>
            <a:r>
              <a:rPr lang="pt-BR" dirty="0" err="1"/>
              <a:t>vlan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2F2548-BE5A-4D43-8CE8-9A4659769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print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016A7E-BDCF-4ECD-AC7F-2D492401820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BR" dirty="0"/>
              <a:t>Fotos de </a:t>
            </a:r>
            <a:r>
              <a:rPr lang="pt-BR" dirty="0" err="1"/>
              <a:t>switchs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0881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C4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 descr="Close lateral de uma mão empurrando um botão em uma mesa de mixagem de som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5360505" y="1830600"/>
            <a:ext cx="3220278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Redes</a:t>
            </a:r>
            <a:br>
              <a:rPr lang="pt-BR" sz="44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</a:br>
            <a:r>
              <a:rPr lang="pt-BR" sz="440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Escaláveis</a:t>
            </a:r>
            <a:r>
              <a:rPr lang="pt-BR" sz="4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9548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ctor reto 19"/>
          <p:cNvCxnSpPr/>
          <p:nvPr/>
        </p:nvCxnSpPr>
        <p:spPr>
          <a:xfrm flipV="1">
            <a:off x="7306210" y="2217856"/>
            <a:ext cx="1" cy="17497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OSPF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" name="Conector reto 9"/>
          <p:cNvCxnSpPr/>
          <p:nvPr/>
        </p:nvCxnSpPr>
        <p:spPr>
          <a:xfrm flipV="1">
            <a:off x="2362910" y="2277301"/>
            <a:ext cx="4451001" cy="1582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 flipV="1">
            <a:off x="1895166" y="2165564"/>
            <a:ext cx="1089" cy="1729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Auda\Desktop\c906e5ef9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91" y="1670516"/>
            <a:ext cx="1293238" cy="128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Auda\Desktop\c906e5ef9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91" y="1670516"/>
            <a:ext cx="1293238" cy="128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91" y="3286509"/>
            <a:ext cx="1362158" cy="136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Auda\Desktop\6038661_thum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09" y="3422575"/>
            <a:ext cx="925219" cy="67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72" y="3286509"/>
            <a:ext cx="1362158" cy="136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23" name="Picture 3" descr="C:\Users\Auda\Desktop\1557c6876d148d0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06" y="1993759"/>
            <a:ext cx="2884516" cy="332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Auda\Desktop\1557c6876d148d0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73" y="1993759"/>
            <a:ext cx="2884516" cy="332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39" y="1657435"/>
            <a:ext cx="1923722" cy="1239732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" y="3512660"/>
            <a:ext cx="498802" cy="498802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749" y="3537569"/>
            <a:ext cx="458182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2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00139 -0.2784 L 0.59358 -0.28488 L 0.59132 0.03611 " pathEditMode="relative" rAng="0" ptsTypes="AAAA">
                                      <p:cBhvr>
                                        <p:cTn id="18" dur="3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1" y="-12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D4CF893-20E1-48B3-8A3E-820A07B2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" y="0"/>
            <a:ext cx="8427720" cy="5143500"/>
          </a:xfrm>
          <a:prstGeom prst="rect">
            <a:avLst/>
          </a:prstGeom>
        </p:spPr>
      </p:pic>
      <p:cxnSp>
        <p:nvCxnSpPr>
          <p:cNvPr id="20" name="Conector reto 19"/>
          <p:cNvCxnSpPr/>
          <p:nvPr/>
        </p:nvCxnSpPr>
        <p:spPr>
          <a:xfrm flipV="1">
            <a:off x="7306210" y="2217856"/>
            <a:ext cx="1" cy="17497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OSPF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" name="Conector reto 9"/>
          <p:cNvCxnSpPr/>
          <p:nvPr/>
        </p:nvCxnSpPr>
        <p:spPr>
          <a:xfrm flipV="1">
            <a:off x="2362910" y="2277301"/>
            <a:ext cx="4451001" cy="1582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 flipV="1">
            <a:off x="1895166" y="2165564"/>
            <a:ext cx="1089" cy="1729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Auda\Desktop\c906e5ef9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7" y="3966426"/>
            <a:ext cx="497633" cy="49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Auda\Desktop\c906e5ef9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91" y="1670516"/>
            <a:ext cx="1293238" cy="128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15" y="3954986"/>
            <a:ext cx="616094" cy="61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Auda\Desktop\6038661_thum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33" y="3716867"/>
            <a:ext cx="418469" cy="30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72" y="3286509"/>
            <a:ext cx="1362158" cy="136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23" name="Picture 3" descr="C:\Users\Auda\Desktop\1557c6876d148d0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52" y="1993758"/>
            <a:ext cx="2884516" cy="332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Auda\Desktop\1557c6876d148d0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73" y="4032573"/>
            <a:ext cx="1115525" cy="12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39" y="1657435"/>
            <a:ext cx="1923722" cy="1239732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" y="3512660"/>
            <a:ext cx="498802" cy="498802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749" y="3537569"/>
            <a:ext cx="458182" cy="554400"/>
          </a:xfrm>
          <a:prstGeom prst="rect">
            <a:avLst/>
          </a:prstGeom>
        </p:spPr>
      </p:pic>
      <p:pic>
        <p:nvPicPr>
          <p:cNvPr id="22" name="Picture 3" descr="C:\Users\Auda\Desktop\1557c6876d148d0.jpg">
            <a:extLst>
              <a:ext uri="{FF2B5EF4-FFF2-40B4-BE49-F238E27FC236}">
                <a16:creationId xmlns:a16="http://schemas.microsoft.com/office/drawing/2014/main" id="{172858F7-3879-4EB1-8F09-9F431631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34" y="2290337"/>
            <a:ext cx="1115525" cy="12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uda\Desktop\1557c6876d148d0.jpg">
            <a:extLst>
              <a:ext uri="{FF2B5EF4-FFF2-40B4-BE49-F238E27FC236}">
                <a16:creationId xmlns:a16="http://schemas.microsoft.com/office/drawing/2014/main" id="{6BEE47DC-4A0A-478D-93C1-91DE75E6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641" y="1084576"/>
            <a:ext cx="1115525" cy="12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uda\Desktop\1557c6876d148d0.jpg">
            <a:extLst>
              <a:ext uri="{FF2B5EF4-FFF2-40B4-BE49-F238E27FC236}">
                <a16:creationId xmlns:a16="http://schemas.microsoft.com/office/drawing/2014/main" id="{CF1B1376-E7C5-4C27-B994-350F6A9C9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950" y="3449506"/>
            <a:ext cx="1115525" cy="12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uda\Desktop\1557c6876d148d0.jpg">
            <a:extLst>
              <a:ext uri="{FF2B5EF4-FFF2-40B4-BE49-F238E27FC236}">
                <a16:creationId xmlns:a16="http://schemas.microsoft.com/office/drawing/2014/main" id="{6A3CC7DE-DEE1-41EA-98CE-1395C1AE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442" y="2038540"/>
            <a:ext cx="1115525" cy="12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Auda\Desktop\1557c6876d148d0.jpg">
            <a:extLst>
              <a:ext uri="{FF2B5EF4-FFF2-40B4-BE49-F238E27FC236}">
                <a16:creationId xmlns:a16="http://schemas.microsoft.com/office/drawing/2014/main" id="{3C2B368E-9281-421A-B295-EB07F9692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688" y="3762061"/>
            <a:ext cx="1115525" cy="12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Auda\Desktop\1557c6876d148d0.jpg">
            <a:extLst>
              <a:ext uri="{FF2B5EF4-FFF2-40B4-BE49-F238E27FC236}">
                <a16:creationId xmlns:a16="http://schemas.microsoft.com/office/drawing/2014/main" id="{5FFB4444-3F99-43CB-993F-D759A123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952" y="2529094"/>
            <a:ext cx="1115525" cy="12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Auda\Desktop\1557c6876d148d0.jpg">
            <a:extLst>
              <a:ext uri="{FF2B5EF4-FFF2-40B4-BE49-F238E27FC236}">
                <a16:creationId xmlns:a16="http://schemas.microsoft.com/office/drawing/2014/main" id="{0B60920E-9FC6-4A3C-ACF9-A4870DE4C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3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37" y="831607"/>
            <a:ext cx="1115525" cy="12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4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00139 -0.2784 L 0.59358 -0.28488 L 0.59132 0.03611 " pathEditMode="relative" rAng="0" ptsTypes="AAAA">
                                      <p:cBhvr>
                                        <p:cTn id="18" dur="3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1" y="-1243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0275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5897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EEPJ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Retângulo 5"/>
          <p:cNvSpPr/>
          <p:nvPr/>
        </p:nvSpPr>
        <p:spPr>
          <a:xfrm>
            <a:off x="16267" y="1890676"/>
            <a:ext cx="31867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Escola de Ensino Profissionalizante</a:t>
            </a:r>
          </a:p>
        </p:txBody>
      </p:sp>
      <p:grpSp>
        <p:nvGrpSpPr>
          <p:cNvPr id="17" name="Google Shape;517;p39"/>
          <p:cNvGrpSpPr/>
          <p:nvPr/>
        </p:nvGrpSpPr>
        <p:grpSpPr>
          <a:xfrm>
            <a:off x="1331181" y="1383699"/>
            <a:ext cx="576064" cy="504056"/>
            <a:chOff x="2599525" y="3688600"/>
            <a:chExt cx="428675" cy="351950"/>
          </a:xfrm>
          <a:solidFill>
            <a:srgbClr val="001C44"/>
          </a:solidFill>
        </p:grpSpPr>
        <p:sp>
          <p:nvSpPr>
            <p:cNvPr id="18" name="Google Shape;518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grp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9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grp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0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grp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Retângulo 44"/>
          <p:cNvSpPr/>
          <p:nvPr/>
        </p:nvSpPr>
        <p:spPr>
          <a:xfrm>
            <a:off x="3419978" y="1920677"/>
            <a:ext cx="2490630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cs typeface="Calibri" panose="020F0502020204030204" pitchFamily="34" charset="0"/>
              </a:rPr>
              <a:t>Infraestrutura e Serviços de Rede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56" y="1377211"/>
            <a:ext cx="3151289" cy="3151289"/>
          </a:xfrm>
          <a:prstGeom prst="rect">
            <a:avLst/>
          </a:prstGeom>
        </p:spPr>
      </p:pic>
      <p:sp>
        <p:nvSpPr>
          <p:cNvPr id="52" name="Retângulo 51"/>
          <p:cNvSpPr/>
          <p:nvPr/>
        </p:nvSpPr>
        <p:spPr>
          <a:xfrm>
            <a:off x="3615255" y="3762789"/>
            <a:ext cx="25065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cs typeface="Calibri" panose="020F0502020204030204" pitchFamily="34" charset="0"/>
              </a:rPr>
              <a:t>12 anos no mercado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cs typeface="Calibri" panose="020F0502020204030204" pitchFamily="34" charset="0"/>
              </a:rPr>
              <a:t>Fundada em 2007 </a:t>
            </a:r>
          </a:p>
        </p:txBody>
      </p:sp>
      <p:sp>
        <p:nvSpPr>
          <p:cNvPr id="49" name="Retângulo 48"/>
          <p:cNvSpPr/>
          <p:nvPr/>
        </p:nvSpPr>
        <p:spPr>
          <a:xfrm>
            <a:off x="0" y="-10275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51" name="Retângulo 50"/>
          <p:cNvSpPr/>
          <p:nvPr/>
        </p:nvSpPr>
        <p:spPr>
          <a:xfrm>
            <a:off x="42480" y="3733991"/>
            <a:ext cx="34507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Escola que atua nos campos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latin typeface="+mn-lt"/>
                <a:cs typeface="Calibri" panose="020F0502020204030204" pitchFamily="34" charset="0"/>
              </a:rPr>
              <a:t> Técnico e Tecnológico</a:t>
            </a:r>
          </a:p>
        </p:txBody>
      </p:sp>
      <p:grpSp>
        <p:nvGrpSpPr>
          <p:cNvPr id="57" name="Google Shape;525;p39"/>
          <p:cNvGrpSpPr/>
          <p:nvPr/>
        </p:nvGrpSpPr>
        <p:grpSpPr>
          <a:xfrm>
            <a:off x="1331181" y="3234768"/>
            <a:ext cx="682700" cy="510608"/>
            <a:chOff x="3932350" y="3714775"/>
            <a:chExt cx="439650" cy="319075"/>
          </a:xfrm>
        </p:grpSpPr>
        <p:sp>
          <p:nvSpPr>
            <p:cNvPr id="58" name="Google Shape;526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7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8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9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0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CaixaDeTexto 62"/>
          <p:cNvSpPr txBox="1"/>
          <p:nvPr/>
        </p:nvSpPr>
        <p:spPr>
          <a:xfrm>
            <a:off x="351182" y="188606"/>
            <a:ext cx="7460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Empresa Contratante</a:t>
            </a:r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grpSp>
        <p:nvGrpSpPr>
          <p:cNvPr id="53" name="Google Shape;665;p39"/>
          <p:cNvGrpSpPr/>
          <p:nvPr/>
        </p:nvGrpSpPr>
        <p:grpSpPr>
          <a:xfrm>
            <a:off x="4360298" y="3171764"/>
            <a:ext cx="625760" cy="552374"/>
            <a:chOff x="5973900" y="318475"/>
            <a:chExt cx="401900" cy="380575"/>
          </a:xfrm>
        </p:grpSpPr>
        <p:sp>
          <p:nvSpPr>
            <p:cNvPr id="54" name="Google Shape;666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7;p39"/>
            <p:cNvSpPr/>
            <p:nvPr/>
          </p:nvSpPr>
          <p:spPr>
            <a:xfrm>
              <a:off x="6024453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68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69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70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71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2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73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74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75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76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77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78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79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487;p39"/>
          <p:cNvGrpSpPr/>
          <p:nvPr/>
        </p:nvGrpSpPr>
        <p:grpSpPr>
          <a:xfrm>
            <a:off x="4210584" y="1324620"/>
            <a:ext cx="750437" cy="535008"/>
            <a:chOff x="5247525" y="3007275"/>
            <a:chExt cx="517575" cy="384825"/>
          </a:xfrm>
          <a:solidFill>
            <a:srgbClr val="FFC000"/>
          </a:solidFill>
        </p:grpSpPr>
        <p:sp>
          <p:nvSpPr>
            <p:cNvPr id="76" name="Google Shape;488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301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07407E-6 L 0.31945 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5" grpId="0"/>
      <p:bldP spid="52" grpId="0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OSPF / EIGRP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" y="3512660"/>
            <a:ext cx="498802" cy="498802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749" y="3537569"/>
            <a:ext cx="458182" cy="554400"/>
          </a:xfrm>
          <a:prstGeom prst="rect">
            <a:avLst/>
          </a:prstGeom>
        </p:spPr>
      </p:pic>
      <p:pic>
        <p:nvPicPr>
          <p:cNvPr id="2050" name="Picture 2" descr="Resultado de imagem para CISCO">
            <a:extLst>
              <a:ext uri="{FF2B5EF4-FFF2-40B4-BE49-F238E27FC236}">
                <a16:creationId xmlns:a16="http://schemas.microsoft.com/office/drawing/2014/main" id="{FF9F6855-CB87-40E3-B2F1-A762B3E3D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673" y="2592532"/>
            <a:ext cx="2265218" cy="22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795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OSPF / EIGRP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" y="3512660"/>
            <a:ext cx="498802" cy="498802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749" y="3537569"/>
            <a:ext cx="458182" cy="554400"/>
          </a:xfrm>
          <a:prstGeom prst="rect">
            <a:avLst/>
          </a:prstGeom>
        </p:spPr>
      </p:pic>
      <p:pic>
        <p:nvPicPr>
          <p:cNvPr id="2050" name="Picture 2" descr="Resultado de imagem para CISCO">
            <a:extLst>
              <a:ext uri="{FF2B5EF4-FFF2-40B4-BE49-F238E27FC236}">
                <a16:creationId xmlns:a16="http://schemas.microsoft.com/office/drawing/2014/main" id="{FF9F6855-CB87-40E3-B2F1-A762B3E3D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817" y="2878853"/>
            <a:ext cx="2265218" cy="22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ECF0BF2-AB2F-467A-9613-BC342C51D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774" y="1993046"/>
            <a:ext cx="1544523" cy="15445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2170232-181C-471C-B5DB-09CE96EE82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843" y="1993045"/>
            <a:ext cx="1724761" cy="17247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71A10C-4ADA-4A4F-8DE3-087617C6FF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0220" y="1623046"/>
            <a:ext cx="3111804" cy="19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6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OSPF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A32272-50C5-40E6-8832-1FF93607F8A6}"/>
              </a:ext>
            </a:extLst>
          </p:cNvPr>
          <p:cNvSpPr txBox="1"/>
          <p:nvPr/>
        </p:nvSpPr>
        <p:spPr>
          <a:xfrm>
            <a:off x="502773" y="1371341"/>
            <a:ext cx="5212227" cy="969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Comunicação entre as Filiais </a:t>
            </a:r>
          </a:p>
          <a:p>
            <a:pPr marL="363600" lvl="0" indent="-284400" algn="just">
              <a:lnSpc>
                <a:spcPct val="150000"/>
              </a:lnSpc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709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/>
          <p:cNvCxnSpPr/>
          <p:nvPr/>
        </p:nvCxnSpPr>
        <p:spPr>
          <a:xfrm flipV="1">
            <a:off x="4437584" y="526774"/>
            <a:ext cx="5494" cy="233751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" name="Conector reto 4"/>
          <p:cNvCxnSpPr/>
          <p:nvPr/>
        </p:nvCxnSpPr>
        <p:spPr>
          <a:xfrm flipH="1" flipV="1">
            <a:off x="4443583" y="2828327"/>
            <a:ext cx="4208" cy="147524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 descr="C:\Users\Auda\Desktop\6038661_thumb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79" y="4112791"/>
            <a:ext cx="627698" cy="47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/>
          <p:cNvCxnSpPr/>
          <p:nvPr/>
        </p:nvCxnSpPr>
        <p:spPr>
          <a:xfrm flipV="1">
            <a:off x="4523089" y="1173696"/>
            <a:ext cx="5687" cy="169058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4232216" y="1926877"/>
            <a:ext cx="495092" cy="159317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3881847" y="2152592"/>
            <a:ext cx="558485" cy="318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742060" y="17464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2000mbps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742060" y="1926877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1000mbps</a:t>
            </a:r>
          </a:p>
        </p:txBody>
      </p:sp>
      <p:pic>
        <p:nvPicPr>
          <p:cNvPr id="16" name="Picture 5" descr="C:\Users\Auda\Desktop\6038661_thumb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156" y="4107966"/>
            <a:ext cx="647894" cy="47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to 16"/>
          <p:cNvCxnSpPr/>
          <p:nvPr/>
        </p:nvCxnSpPr>
        <p:spPr>
          <a:xfrm flipH="1">
            <a:off x="1304398" y="2800451"/>
            <a:ext cx="3153114" cy="156384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3031063" y="2806932"/>
            <a:ext cx="1402572" cy="155086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H="1" flipV="1">
            <a:off x="4434644" y="2813404"/>
            <a:ext cx="1767884" cy="151804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4428209" y="2806932"/>
            <a:ext cx="3448458" cy="153098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5" descr="C:\Users\Auda\Desktop\6038661_thumb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54" y="4089210"/>
            <a:ext cx="606310" cy="45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Auda\Desktop\6038661_thumb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78" y="4087096"/>
            <a:ext cx="609467" cy="45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Auda\Desktop\6038661_thumb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433" y="4069411"/>
            <a:ext cx="651162" cy="50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Auda\Desktop\6038661_thumb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566" y="4107966"/>
            <a:ext cx="613512" cy="5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Auda\Desktop\6038661_thumb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74" y="4114621"/>
            <a:ext cx="624204" cy="52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Auda\Desktop\6038661_thumb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433" y="4062930"/>
            <a:ext cx="666773" cy="5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Users\Auda\Desktop\6038661_thumb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54" y="4095123"/>
            <a:ext cx="607554" cy="44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Users\Auda\Desktop\6038661_thumb.png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34" y="4075247"/>
            <a:ext cx="617015" cy="47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24" y="3957019"/>
            <a:ext cx="480353" cy="734684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844" y="2718700"/>
            <a:ext cx="756409" cy="262122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064" y="1386142"/>
            <a:ext cx="748099" cy="259242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046" y="3945587"/>
            <a:ext cx="480353" cy="734684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412" y="3959438"/>
            <a:ext cx="480353" cy="734684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734" y="3950714"/>
            <a:ext cx="480353" cy="734684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044" y="4007388"/>
            <a:ext cx="480353" cy="734684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EtherChannel</a:t>
            </a: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BA0A322E-E1CC-4822-A777-766C61F76E92}"/>
              </a:ext>
            </a:extLst>
          </p:cNvPr>
          <p:cNvSpPr txBox="1"/>
          <p:nvPr/>
        </p:nvSpPr>
        <p:spPr>
          <a:xfrm>
            <a:off x="5503025" y="1137195"/>
            <a:ext cx="3321409" cy="29626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Aumentar a velocidade do LINK</a:t>
            </a:r>
          </a:p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União de enlaces físicos para lógicos</a:t>
            </a:r>
          </a:p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 err="1">
                <a:latin typeface="+mn-lt"/>
                <a:cs typeface="Calibri" panose="020F0502020204030204" pitchFamily="34" charset="0"/>
              </a:rPr>
              <a:t>Redundancia</a:t>
            </a:r>
            <a:r>
              <a:rPr lang="pt-BR" sz="2200" dirty="0">
                <a:latin typeface="+mn-lt"/>
                <a:cs typeface="Calibri" panose="020F0502020204030204" pitchFamily="34" charset="0"/>
              </a:rPr>
              <a:t> </a:t>
            </a:r>
          </a:p>
          <a:p>
            <a:pPr marL="363600" lvl="0" indent="-284400" algn="just">
              <a:lnSpc>
                <a:spcPct val="150000"/>
              </a:lnSpc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B59B028-FC52-415E-9EA5-37D54EF2D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31" y="1372355"/>
            <a:ext cx="2345786" cy="17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00086 -0.90185 " pathEditMode="relative" rAng="0" ptsTypes="AA">
                                      <p:cBhvr>
                                        <p:cTn id="6" dur="4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50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46914E-6 L 0.14236 -0.34908 C 0.14271 -0.54568 0.14288 -0.74229 0.14323 -0.93858 " pathEditMode="relative" rAng="0" ptsTypes="AAA">
                                      <p:cBhvr>
                                        <p:cTn id="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-469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46914E-6 L 0.3493 -0.28395 L 0.34722 -0.73673 " pathEditMode="relative" rAng="0" ptsTypes="AAA">
                                      <p:cBhvr>
                                        <p:cTn id="10" dur="5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-36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0.00031 L -0.36684 -0.31482 L -0.36875 -0.90988 " pathEditMode="relative" rAng="0" ptsTypes="AAA">
                                      <p:cBhvr>
                                        <p:cTn id="12" dur="7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8" y="-454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08642E-6 L 0.00087 -0.88364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41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71605E-6 L -0.36597 -0.31451 L -0.36788 -0.90957 " pathEditMode="relative" rAng="0" ptsTypes="AAA">
                                      <p:cBhvr>
                                        <p:cTn id="40" dur="3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03" y="-454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46914E-6 L -0.18003 -0.31266 L -0.18403 -0.90216 " pathEditMode="relative" rAng="0" ptsTypes="AAA">
                                      <p:cBhvr>
                                        <p:cTn id="42" dur="3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1" y="-4512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03 L 0.14514 -0.3324 C 0.14548 -0.52037 0.14566 -0.70771 0.14601 -0.89475 " pathEditMode="relative" rAng="0" ptsTypes="AAA">
                                      <p:cBhvr>
                                        <p:cTn id="44" dur="3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-4472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46914E-7 L 0.35434 -0.28395 L 0.35225 -0.73611 " pathEditMode="relative" rAng="0" ptsTypes="AAA">
                                      <p:cBhvr>
                                        <p:cTn id="4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8" y="-36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2" grpId="1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EtherChannel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A32272-50C5-40E6-8832-1FF93607F8A6}"/>
              </a:ext>
            </a:extLst>
          </p:cNvPr>
          <p:cNvSpPr txBox="1"/>
          <p:nvPr/>
        </p:nvSpPr>
        <p:spPr>
          <a:xfrm>
            <a:off x="502773" y="1371341"/>
            <a:ext cx="5394444" cy="1946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Aumentar a velocidade do LINK</a:t>
            </a:r>
          </a:p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União de enlaces físicos para lógicos</a:t>
            </a:r>
          </a:p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 err="1">
                <a:latin typeface="+mn-lt"/>
                <a:cs typeface="Calibri" panose="020F0502020204030204" pitchFamily="34" charset="0"/>
              </a:rPr>
              <a:t>Redundancia</a:t>
            </a:r>
            <a:r>
              <a:rPr lang="pt-BR" sz="2200" dirty="0">
                <a:latin typeface="+mn-lt"/>
                <a:cs typeface="Calibri" panose="020F0502020204030204" pitchFamily="34" charset="0"/>
              </a:rPr>
              <a:t> </a:t>
            </a:r>
          </a:p>
          <a:p>
            <a:pPr marL="363600" lvl="0" indent="-284400" algn="just">
              <a:lnSpc>
                <a:spcPct val="150000"/>
              </a:lnSpc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381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Conector reto 69"/>
          <p:cNvCxnSpPr/>
          <p:nvPr/>
        </p:nvCxnSpPr>
        <p:spPr>
          <a:xfrm flipV="1">
            <a:off x="1653534" y="2945694"/>
            <a:ext cx="4451001" cy="1582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/>
          <p:nvPr/>
        </p:nvCxnSpPr>
        <p:spPr>
          <a:xfrm flipH="1" flipV="1">
            <a:off x="7989847" y="2938393"/>
            <a:ext cx="2" cy="111093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/>
          <p:cNvCxnSpPr/>
          <p:nvPr/>
        </p:nvCxnSpPr>
        <p:spPr>
          <a:xfrm flipH="1" flipV="1">
            <a:off x="6628407" y="2902414"/>
            <a:ext cx="2" cy="111093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 flipV="1">
            <a:off x="1563272" y="2912798"/>
            <a:ext cx="2" cy="111093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Spanning Tree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1" name="Conector reto 30"/>
          <p:cNvCxnSpPr/>
          <p:nvPr/>
        </p:nvCxnSpPr>
        <p:spPr>
          <a:xfrm flipV="1">
            <a:off x="1648040" y="1406666"/>
            <a:ext cx="2851474" cy="143202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 flipH="1" flipV="1">
            <a:off x="4651914" y="1406666"/>
            <a:ext cx="2716206" cy="143202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H="1">
            <a:off x="6785843" y="2838689"/>
            <a:ext cx="58227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 flipV="1">
            <a:off x="1648040" y="2838691"/>
            <a:ext cx="0" cy="1228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V="1">
            <a:off x="6687041" y="2838689"/>
            <a:ext cx="0" cy="1228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 flipV="1">
            <a:off x="8059000" y="2779067"/>
            <a:ext cx="0" cy="1228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C:\Users\Auda\Desktop\swl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61" y="585352"/>
            <a:ext cx="2517180" cy="18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Auda\Desktop\swl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85" y="2001527"/>
            <a:ext cx="2517180" cy="18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Auda\Desktop\swl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44" y="2001527"/>
            <a:ext cx="2517180" cy="18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5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63" y="3457628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36" y="2515109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31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5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Auda\Desktop\215-2158935_infinity-loop-blue-transparent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652" r="100000">
                        <a14:foregroundMark x1="15217" y1="55600" x2="15217" y2="55600"/>
                        <a14:foregroundMark x1="40109" y1="20200" x2="40109" y2="20200"/>
                        <a14:foregroundMark x1="69348" y1="79200" x2="69348" y2="79200"/>
                        <a14:foregroundMark x1="82717" y1="69600" x2="82717" y2="6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492" y="1865825"/>
            <a:ext cx="1223393" cy="66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62" y="3468264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5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4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35" y="2515109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495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62" y="3443312"/>
            <a:ext cx="1223497" cy="12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611" y="3443312"/>
            <a:ext cx="1223497" cy="12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62" y="3443312"/>
            <a:ext cx="1223497" cy="12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lipse 57"/>
          <p:cNvSpPr/>
          <p:nvPr/>
        </p:nvSpPr>
        <p:spPr>
          <a:xfrm>
            <a:off x="5774759" y="1942341"/>
            <a:ext cx="379795" cy="360673"/>
          </a:xfrm>
          <a:prstGeom prst="ellipse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CAE761D-0ED5-4D02-A6FA-36B0A4143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596" y="1228021"/>
            <a:ext cx="6048375" cy="3048000"/>
          </a:xfrm>
          <a:prstGeom prst="rect">
            <a:avLst/>
          </a:prstGeom>
        </p:spPr>
      </p:pic>
      <p:sp>
        <p:nvSpPr>
          <p:cNvPr id="55" name="Retângulo 54">
            <a:extLst>
              <a:ext uri="{FF2B5EF4-FFF2-40B4-BE49-F238E27FC236}">
                <a16:creationId xmlns:a16="http://schemas.microsoft.com/office/drawing/2014/main" id="{5524A50D-1B14-411C-8B6A-74CE1E20D3B3}"/>
              </a:ext>
            </a:extLst>
          </p:cNvPr>
          <p:cNvSpPr/>
          <p:nvPr/>
        </p:nvSpPr>
        <p:spPr>
          <a:xfrm>
            <a:off x="209192" y="4082905"/>
            <a:ext cx="4290322" cy="2198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91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23533E-7 L 0.00208 -0.1945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1.54416E-7 L 0.32327 -0.28845 L 0.62657 0.00803 L 6.11111E-6 -1.54416E-7 Z " pathEditMode="relative" ptsTypes="AAAA">
                                      <p:cBhvr>
                                        <p:cTn id="15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-1.54416E-7 L 0.63004 0.00401 L 0.31233 -0.29432 L 6.94444E-6 -1.54416E-7 Z " pathEditMode="relative" ptsTypes="AAAA">
                                      <p:cBhvr>
                                        <p:cTn id="17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400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05556E-6 3.2551E-6 L 3.05556E-6 0.20846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0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400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3.55158E-6 L -0.00225 0.1890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94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00247 L 0.00278 -0.1970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031 L 0.32482 -0.2872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7" y="-1439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916E-6 L 0.62344 0.0108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63" y="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55158E-6 L -0.00225 0.18901 " pathEditMode="relative" rAng="0" ptsTypes="AA">
                                      <p:cBhvr>
                                        <p:cTn id="74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945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55158E-6 L -0.00225 0.18901 " pathEditMode="relative" rAng="0" ptsTypes="AA">
                                      <p:cBhvr>
                                        <p:cTn id="76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94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Conector reto 69"/>
          <p:cNvCxnSpPr/>
          <p:nvPr/>
        </p:nvCxnSpPr>
        <p:spPr>
          <a:xfrm flipV="1">
            <a:off x="1653534" y="2945694"/>
            <a:ext cx="4451001" cy="1582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/>
          <p:nvPr/>
        </p:nvCxnSpPr>
        <p:spPr>
          <a:xfrm flipH="1" flipV="1">
            <a:off x="7989847" y="2938393"/>
            <a:ext cx="2" cy="111093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/>
          <p:cNvCxnSpPr/>
          <p:nvPr/>
        </p:nvCxnSpPr>
        <p:spPr>
          <a:xfrm flipH="1" flipV="1">
            <a:off x="6628407" y="2902414"/>
            <a:ext cx="2" cy="111093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 flipV="1">
            <a:off x="1563272" y="2912798"/>
            <a:ext cx="2" cy="111093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LOOP USUARIO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1" name="Conector reto 30"/>
          <p:cNvCxnSpPr/>
          <p:nvPr/>
        </p:nvCxnSpPr>
        <p:spPr>
          <a:xfrm flipV="1">
            <a:off x="1648040" y="1406666"/>
            <a:ext cx="2851474" cy="143202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 flipH="1" flipV="1">
            <a:off x="4651914" y="1406666"/>
            <a:ext cx="2716206" cy="143202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H="1">
            <a:off x="6785843" y="2838689"/>
            <a:ext cx="58227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 flipV="1">
            <a:off x="1648040" y="2838691"/>
            <a:ext cx="0" cy="1228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V="1">
            <a:off x="6687041" y="2838689"/>
            <a:ext cx="0" cy="1228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 flipV="1">
            <a:off x="8059000" y="2779067"/>
            <a:ext cx="0" cy="12283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C:\Users\Auda\Desktop\swl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61" y="585352"/>
            <a:ext cx="2517180" cy="18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Auda\Desktop\swl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85" y="2001527"/>
            <a:ext cx="2517180" cy="18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Auda\Desktop\swl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44" y="2001527"/>
            <a:ext cx="2517180" cy="18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5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63" y="3457628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36" y="2515109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31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5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Auda\Desktop\215-2158935_infinity-loop-blue-transparent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652" r="100000">
                        <a14:foregroundMark x1="15217" y1="55600" x2="15217" y2="55600"/>
                        <a14:foregroundMark x1="40109" y1="20200" x2="40109" y2="20200"/>
                        <a14:foregroundMark x1="69348" y1="79200" x2="69348" y2="79200"/>
                        <a14:foregroundMark x1="82717" y1="69600" x2="82717" y2="6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492" y="1865825"/>
            <a:ext cx="1223393" cy="66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62" y="3468264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5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4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35" y="2515109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 descr="C:\Users\Auda\Desktop\6038661_thum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495" y="2455487"/>
            <a:ext cx="1046418" cy="7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62" y="3443312"/>
            <a:ext cx="1223497" cy="12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611" y="3443312"/>
            <a:ext cx="1223497" cy="12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62" y="3443312"/>
            <a:ext cx="1223497" cy="12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Elipse 57"/>
          <p:cNvSpPr/>
          <p:nvPr/>
        </p:nvSpPr>
        <p:spPr>
          <a:xfrm>
            <a:off x="5774759" y="1942341"/>
            <a:ext cx="379795" cy="360673"/>
          </a:xfrm>
          <a:prstGeom prst="ellipse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CAE761D-0ED5-4D02-A6FA-36B0A4143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596" y="1228021"/>
            <a:ext cx="6048375" cy="3048000"/>
          </a:xfrm>
          <a:prstGeom prst="rect">
            <a:avLst/>
          </a:prstGeom>
        </p:spPr>
      </p:pic>
      <p:sp>
        <p:nvSpPr>
          <p:cNvPr id="55" name="Retângulo 54">
            <a:extLst>
              <a:ext uri="{FF2B5EF4-FFF2-40B4-BE49-F238E27FC236}">
                <a16:creationId xmlns:a16="http://schemas.microsoft.com/office/drawing/2014/main" id="{5524A50D-1B14-411C-8B6A-74CE1E20D3B3}"/>
              </a:ext>
            </a:extLst>
          </p:cNvPr>
          <p:cNvSpPr/>
          <p:nvPr/>
        </p:nvSpPr>
        <p:spPr>
          <a:xfrm>
            <a:off x="209192" y="4082905"/>
            <a:ext cx="4290322" cy="2198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765F2D77-FBEA-41C9-96B3-E05AEB67CD5D}"/>
              </a:ext>
            </a:extLst>
          </p:cNvPr>
          <p:cNvSpPr txBox="1"/>
          <p:nvPr/>
        </p:nvSpPr>
        <p:spPr>
          <a:xfrm>
            <a:off x="5246729" y="1074520"/>
            <a:ext cx="5212227" cy="1946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Evitar Looping na Rede</a:t>
            </a:r>
          </a:p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Inundação da Rede</a:t>
            </a:r>
          </a:p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Processamento de Dados</a:t>
            </a:r>
          </a:p>
          <a:p>
            <a:pPr marL="363600" lvl="0" indent="-284400" algn="just">
              <a:lnSpc>
                <a:spcPct val="150000"/>
              </a:lnSpc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23533E-7 L 0.00208 -0.1945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1.54416E-7 L 0.32327 -0.28845 L 0.62657 0.00803 L 6.11111E-6 -1.54416E-7 Z " pathEditMode="relative" ptsTypes="AAAA">
                                      <p:cBhvr>
                                        <p:cTn id="15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-1.54416E-7 L 0.63004 0.00401 L 0.31233 -0.29432 L 6.94444E-6 -1.54416E-7 Z " pathEditMode="relative" ptsTypes="AAAA">
                                      <p:cBhvr>
                                        <p:cTn id="17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400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05556E-6 3.2551E-6 L 3.05556E-6 0.20846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0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400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3.55158E-6 L -0.00225 0.1890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94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00247 L 0.00278 -0.1970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031 L 0.32482 -0.2872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7" y="-1439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916E-6 L 0.62344 0.0108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63" y="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55158E-6 L -0.00225 0.18901 " pathEditMode="relative" rAng="0" ptsTypes="AA">
                                      <p:cBhvr>
                                        <p:cTn id="74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945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55158E-6 L -0.00225 0.18901 " pathEditMode="relative" rAng="0" ptsTypes="AA">
                                      <p:cBhvr>
                                        <p:cTn id="76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94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Spanning Tree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A32272-50C5-40E6-8832-1FF93607F8A6}"/>
              </a:ext>
            </a:extLst>
          </p:cNvPr>
          <p:cNvSpPr txBox="1"/>
          <p:nvPr/>
        </p:nvSpPr>
        <p:spPr>
          <a:xfrm>
            <a:off x="502773" y="1371341"/>
            <a:ext cx="5212227" cy="1946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Evitar Looping na Rede</a:t>
            </a:r>
          </a:p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Inundação da Rede</a:t>
            </a:r>
          </a:p>
          <a:p>
            <a:pPr marL="4221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Processamento de Dados</a:t>
            </a:r>
          </a:p>
          <a:p>
            <a:pPr marL="363600" lvl="0" indent="-284400" algn="just">
              <a:lnSpc>
                <a:spcPct val="150000"/>
              </a:lnSpc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826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Port Security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7" name="Picture 2" descr="C:\Users\Auda\Desktop\swl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58" y="867643"/>
            <a:ext cx="2517180" cy="18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62" y="3309880"/>
            <a:ext cx="1223497" cy="12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uda\Desktop\32098c9923436f09712af14f542411bb-black-and-white-computer-desktop-icon-by-vexe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27" y="3310043"/>
            <a:ext cx="1223497" cy="12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/>
          <p:cNvCxnSpPr/>
          <p:nvPr/>
        </p:nvCxnSpPr>
        <p:spPr>
          <a:xfrm flipV="1">
            <a:off x="2840964" y="1813560"/>
            <a:ext cx="1266216" cy="199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 flipV="1">
            <a:off x="4305442" y="1813560"/>
            <a:ext cx="1258990" cy="199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45" y="3331302"/>
            <a:ext cx="1259785" cy="125978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7600" y1="69444" x2="57600" y2="69444"/>
                        <a14:foregroundMark x1="53200" y1="54907" x2="35200" y2="60093"/>
                        <a14:foregroundMark x1="52000" y1="78796" x2="54300" y2="18519"/>
                        <a14:foregroundMark x1="76700" y1="72593" x2="21700" y2="28981"/>
                        <a14:foregroundMark x1="28500" y1="68426" x2="75600" y2="26852"/>
                        <a14:foregroundMark x1="66600" y1="73611" x2="37400" y2="15463"/>
                        <a14:foregroundMark x1="72200" y1="31019" x2="34100" y2="44537"/>
                        <a14:foregroundMark x1="30700" y1="70463" x2="45300" y2="19630"/>
                        <a14:foregroundMark x1="63300" y1="63241" x2="16100" y2="41389"/>
                        <a14:foregroundMark x1="38600" y1="33056" x2="27400" y2="68426"/>
                        <a14:foregroundMark x1="36300" y1="76759" x2="22900" y2="26852"/>
                        <a14:foregroundMark x1="25100" y1="62222" x2="61000" y2="72593"/>
                        <a14:foregroundMark x1="52000" y1="75741" x2="83500" y2="33056"/>
                        <a14:foregroundMark x1="80100" y1="66389" x2="65500" y2="18519"/>
                        <a14:foregroundMark x1="56500" y1="20648" x2="72200" y2="65278"/>
                        <a14:foregroundMark x1="73400" y1="66389" x2="66600" y2="23704"/>
                        <a14:foregroundMark x1="72200" y1="32037" x2="47500" y2="23704"/>
                        <a14:foregroundMark x1="43100" y1="68426" x2="17300" y2="48704"/>
                        <a14:foregroundMark x1="26200" y1="50741" x2="71100" y2="41389"/>
                        <a14:foregroundMark x1="64400" y1="74630" x2="30700" y2="20648"/>
                        <a14:foregroundMark x1="24000" y1="36204" x2="63300" y2="17500"/>
                        <a14:foregroundMark x1="77800" y1="38333" x2="35200" y2="65278"/>
                        <a14:foregroundMark x1="55400" y1="70463" x2="18400" y2="32037"/>
                        <a14:foregroundMark x1="19500" y1="39352" x2="20600" y2="62222"/>
                        <a14:foregroundMark x1="22900" y1="62222" x2="54300" y2="72593"/>
                        <a14:foregroundMark x1="54300" y1="75741" x2="81200" y2="62222"/>
                        <a14:foregroundMark x1="81200" y1="62222" x2="80100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96"/>
          <a:stretch/>
        </p:blipFill>
        <p:spPr>
          <a:xfrm>
            <a:off x="5304414" y="3613865"/>
            <a:ext cx="405976" cy="391119"/>
          </a:xfrm>
          <a:prstGeom prst="rect">
            <a:avLst/>
          </a:prstGeom>
        </p:spPr>
      </p:pic>
      <p:pic>
        <p:nvPicPr>
          <p:cNvPr id="32" name="Picture 5" descr="C:\Users\Auda\Desktop\6038661_thum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45" y="3501925"/>
            <a:ext cx="710803" cy="49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C:\Users\Auda\Desktop\6038661_thum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00" y="3563243"/>
            <a:ext cx="710803" cy="49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Auda\Desktop\6038661_thum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00" y="3544908"/>
            <a:ext cx="710803" cy="49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Multiplicar 34"/>
          <p:cNvSpPr/>
          <p:nvPr/>
        </p:nvSpPr>
        <p:spPr>
          <a:xfrm>
            <a:off x="4319104" y="1923249"/>
            <a:ext cx="558800" cy="482600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8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926 L 0.13768 -0.37963 " pathEditMode="relative" ptsTypes="AA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925 L -0.12986 -0.3870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37" y="-1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586 L -0.10087 -0.29537 " pathEditMode="relative" ptsTypes="AA">
                                      <p:cBhvr>
                                        <p:cTn id="3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8494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Port Security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6" name="PortSecurit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60197" y="1272637"/>
            <a:ext cx="6097158" cy="34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Resultado de imagem para SHOw port security block cisco">
            <a:extLst>
              <a:ext uri="{FF2B5EF4-FFF2-40B4-BE49-F238E27FC236}">
                <a16:creationId xmlns:a16="http://schemas.microsoft.com/office/drawing/2014/main" id="{5A4CAE00-D635-4F3E-8DB3-E9B4C6C1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2" y="2674558"/>
            <a:ext cx="3280537" cy="133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988F9B9-1BD0-47C6-BDF2-79298537BFBB}"/>
              </a:ext>
            </a:extLst>
          </p:cNvPr>
          <p:cNvSpPr txBox="1"/>
          <p:nvPr/>
        </p:nvSpPr>
        <p:spPr>
          <a:xfrm>
            <a:off x="4572000" y="142009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CBBD49E-983D-45A0-B481-C0BC4CA06839}"/>
              </a:ext>
            </a:extLst>
          </p:cNvPr>
          <p:cNvSpPr/>
          <p:nvPr/>
        </p:nvSpPr>
        <p:spPr>
          <a:xfrm>
            <a:off x="4821382" y="767336"/>
            <a:ext cx="3879273" cy="609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Bloqueio de porta de computador não autorizado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B6AC765-45B3-498C-85C2-3C87E1989A90}"/>
              </a:ext>
            </a:extLst>
          </p:cNvPr>
          <p:cNvSpPr/>
          <p:nvPr/>
        </p:nvSpPr>
        <p:spPr>
          <a:xfrm>
            <a:off x="4229295" y="2895008"/>
            <a:ext cx="3879273" cy="609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Luz laranja = porta bloqueada</a:t>
            </a:r>
          </a:p>
        </p:txBody>
      </p:sp>
    </p:spTree>
    <p:extLst>
      <p:ext uri="{BB962C8B-B14F-4D97-AF65-F5344CB8AC3E}">
        <p14:creationId xmlns:p14="http://schemas.microsoft.com/office/powerpoint/2010/main" val="41693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101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6798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Organograma 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581358571"/>
              </p:ext>
            </p:extLst>
          </p:nvPr>
        </p:nvGraphicFramePr>
        <p:xfrm>
          <a:off x="815817" y="743721"/>
          <a:ext cx="7306207" cy="439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6" y="3391115"/>
            <a:ext cx="496957" cy="49488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1713795"/>
            <a:ext cx="496957" cy="49767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49" y="2109718"/>
            <a:ext cx="496957" cy="49488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13" y="2875065"/>
            <a:ext cx="496957" cy="49488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36" y="1016974"/>
            <a:ext cx="496957" cy="4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7"/>
            <a:ext cx="9144000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Planejamento</a:t>
            </a:r>
            <a:r>
              <a:rPr lang="pt-BR" sz="48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sz="48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752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5897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Níveis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6" name="Conector reto 45"/>
          <p:cNvCxnSpPr/>
          <p:nvPr/>
        </p:nvCxnSpPr>
        <p:spPr>
          <a:xfrm>
            <a:off x="1189708" y="3422167"/>
            <a:ext cx="1757174" cy="1"/>
          </a:xfrm>
          <a:prstGeom prst="line">
            <a:avLst/>
          </a:prstGeom>
          <a:ln>
            <a:solidFill>
              <a:srgbClr val="0E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1555868" y="2615571"/>
            <a:ext cx="1005474" cy="0"/>
          </a:xfrm>
          <a:prstGeom prst="line">
            <a:avLst/>
          </a:prstGeom>
          <a:ln>
            <a:solidFill>
              <a:srgbClr val="0E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2062100" y="1496894"/>
            <a:ext cx="443655" cy="978477"/>
          </a:xfrm>
          <a:prstGeom prst="line">
            <a:avLst/>
          </a:prstGeom>
          <a:ln>
            <a:solidFill>
              <a:srgbClr val="165A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1147795" y="3562368"/>
            <a:ext cx="1842423" cy="383"/>
          </a:xfrm>
          <a:prstGeom prst="line">
            <a:avLst/>
          </a:prstGeom>
          <a:ln>
            <a:solidFill>
              <a:srgbClr val="001C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 flipV="1">
            <a:off x="1620785" y="1496096"/>
            <a:ext cx="441315" cy="979275"/>
          </a:xfrm>
          <a:prstGeom prst="line">
            <a:avLst/>
          </a:prstGeom>
          <a:ln>
            <a:solidFill>
              <a:srgbClr val="165A9E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V="1">
            <a:off x="703759" y="4475711"/>
            <a:ext cx="2715490" cy="383"/>
          </a:xfrm>
          <a:prstGeom prst="line">
            <a:avLst/>
          </a:prstGeom>
          <a:ln>
            <a:solidFill>
              <a:srgbClr val="001C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1620785" y="2475371"/>
            <a:ext cx="884970" cy="0"/>
          </a:xfrm>
          <a:prstGeom prst="line">
            <a:avLst/>
          </a:prstGeom>
          <a:ln>
            <a:solidFill>
              <a:srgbClr val="165A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 flipV="1">
            <a:off x="1189708" y="2619715"/>
            <a:ext cx="366160" cy="802452"/>
          </a:xfrm>
          <a:prstGeom prst="line">
            <a:avLst/>
          </a:prstGeom>
          <a:ln>
            <a:solidFill>
              <a:srgbClr val="0E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V="1">
            <a:off x="703759" y="3562368"/>
            <a:ext cx="444036" cy="913726"/>
          </a:xfrm>
          <a:prstGeom prst="line">
            <a:avLst/>
          </a:prstGeom>
          <a:ln>
            <a:solidFill>
              <a:srgbClr val="001C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2561342" y="2617356"/>
            <a:ext cx="385540" cy="804811"/>
          </a:xfrm>
          <a:prstGeom prst="line">
            <a:avLst/>
          </a:prstGeom>
          <a:ln>
            <a:solidFill>
              <a:srgbClr val="0E3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>
            <a:off x="2990218" y="3562751"/>
            <a:ext cx="429031" cy="912960"/>
          </a:xfrm>
          <a:prstGeom prst="line">
            <a:avLst/>
          </a:prstGeom>
          <a:ln>
            <a:solidFill>
              <a:srgbClr val="001C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193;p28"/>
          <p:cNvSpPr txBox="1">
            <a:spLocks noGrp="1"/>
          </p:cNvSpPr>
          <p:nvPr>
            <p:ph type="title"/>
          </p:nvPr>
        </p:nvSpPr>
        <p:spPr>
          <a:xfrm>
            <a:off x="3620149" y="3840717"/>
            <a:ext cx="1962116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001C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sz="2800" dirty="0">
              <a:solidFill>
                <a:srgbClr val="001C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Google Shape;193;p28"/>
          <p:cNvSpPr txBox="1">
            <a:spLocks/>
          </p:cNvSpPr>
          <p:nvPr/>
        </p:nvSpPr>
        <p:spPr>
          <a:xfrm>
            <a:off x="2660093" y="1899868"/>
            <a:ext cx="1823417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800" dirty="0">
                <a:solidFill>
                  <a:srgbClr val="165A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Estratégico</a:t>
            </a:r>
          </a:p>
        </p:txBody>
      </p:sp>
      <p:sp>
        <p:nvSpPr>
          <p:cNvPr id="59" name="Google Shape;193;p28"/>
          <p:cNvSpPr txBox="1">
            <a:spLocks/>
          </p:cNvSpPr>
          <p:nvPr/>
        </p:nvSpPr>
        <p:spPr>
          <a:xfrm>
            <a:off x="3165514" y="2864400"/>
            <a:ext cx="1104144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800" dirty="0">
                <a:solidFill>
                  <a:srgbClr val="0E3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Tático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64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6262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Reunião de Trabalho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" name="Google Shape;192;p28"/>
          <p:cNvCxnSpPr/>
          <p:nvPr/>
        </p:nvCxnSpPr>
        <p:spPr>
          <a:xfrm>
            <a:off x="922412" y="223628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001C4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93;p28"/>
          <p:cNvSpPr txBox="1">
            <a:spLocks noGrp="1"/>
          </p:cNvSpPr>
          <p:nvPr>
            <p:ph type="title"/>
          </p:nvPr>
        </p:nvSpPr>
        <p:spPr>
          <a:xfrm>
            <a:off x="969486" y="2113017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E3966"/>
                </a:solidFill>
                <a:latin typeface="+mj-lt"/>
              </a:rPr>
              <a:t>Pauta</a:t>
            </a:r>
            <a:endParaRPr sz="2400" dirty="0">
              <a:solidFill>
                <a:srgbClr val="0E3966"/>
              </a:solidFill>
              <a:latin typeface="+mj-lt"/>
            </a:endParaRPr>
          </a:p>
        </p:txBody>
      </p:sp>
      <p:sp>
        <p:nvSpPr>
          <p:cNvPr id="23" name="Google Shape;194;p28"/>
          <p:cNvSpPr txBox="1">
            <a:spLocks noGrp="1"/>
          </p:cNvSpPr>
          <p:nvPr>
            <p:ph type="body" idx="1"/>
          </p:nvPr>
        </p:nvSpPr>
        <p:spPr>
          <a:xfrm>
            <a:off x="969486" y="2464407"/>
            <a:ext cx="2255603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 definidor do que será tratado.</a:t>
            </a:r>
            <a:endParaRPr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Google Shape;195;p28"/>
          <p:cNvCxnSpPr/>
          <p:nvPr/>
        </p:nvCxnSpPr>
        <p:spPr>
          <a:xfrm>
            <a:off x="3389112" y="208388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0E3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96;p28"/>
          <p:cNvSpPr txBox="1">
            <a:spLocks/>
          </p:cNvSpPr>
          <p:nvPr/>
        </p:nvSpPr>
        <p:spPr>
          <a:xfrm>
            <a:off x="3436186" y="1969406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rgbClr val="0E3966"/>
                </a:solidFill>
                <a:latin typeface="+mj-lt"/>
              </a:rPr>
              <a:t>Reunião</a:t>
            </a:r>
          </a:p>
        </p:txBody>
      </p:sp>
      <p:sp>
        <p:nvSpPr>
          <p:cNvPr id="26" name="Google Shape;197;p28"/>
          <p:cNvSpPr txBox="1">
            <a:spLocks noGrp="1"/>
          </p:cNvSpPr>
          <p:nvPr>
            <p:ph type="body" idx="1"/>
          </p:nvPr>
        </p:nvSpPr>
        <p:spPr>
          <a:xfrm>
            <a:off x="3436185" y="2313000"/>
            <a:ext cx="2657363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Reunião para decidir o planejamento</a:t>
            </a:r>
            <a:r>
              <a:rPr lang="pt-BR" sz="1600" dirty="0">
                <a:solidFill>
                  <a:srgbClr val="000000"/>
                </a:solidFill>
                <a:latin typeface="+mn-lt"/>
              </a:rPr>
              <a:t>.</a:t>
            </a:r>
            <a:endParaRPr sz="160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27" name="Google Shape;198;p28"/>
          <p:cNvCxnSpPr/>
          <p:nvPr/>
        </p:nvCxnSpPr>
        <p:spPr>
          <a:xfrm>
            <a:off x="6172642" y="1854325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0E39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99;p28"/>
          <p:cNvSpPr txBox="1">
            <a:spLocks/>
          </p:cNvSpPr>
          <p:nvPr/>
        </p:nvSpPr>
        <p:spPr>
          <a:xfrm>
            <a:off x="6251737" y="1802432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rgbClr val="0E3966"/>
                </a:solidFill>
                <a:latin typeface="+mj-lt"/>
              </a:rPr>
              <a:t>ATA</a:t>
            </a:r>
          </a:p>
        </p:txBody>
      </p:sp>
      <p:sp>
        <p:nvSpPr>
          <p:cNvPr id="29" name="Google Shape;200;p28"/>
          <p:cNvSpPr txBox="1">
            <a:spLocks noGrp="1"/>
          </p:cNvSpPr>
          <p:nvPr>
            <p:ph type="body" idx="1"/>
          </p:nvPr>
        </p:nvSpPr>
        <p:spPr>
          <a:xfrm>
            <a:off x="6251737" y="2140502"/>
            <a:ext cx="2426421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 registrador do que foi tratado</a:t>
            </a:r>
            <a:r>
              <a:rPr lang="pt-BR" sz="16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6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" name="Google Shape;201;p28"/>
          <p:cNvGrpSpPr/>
          <p:nvPr/>
        </p:nvGrpSpPr>
        <p:grpSpPr>
          <a:xfrm>
            <a:off x="922404" y="2948003"/>
            <a:ext cx="6993309" cy="1520400"/>
            <a:chOff x="929030" y="3219673"/>
            <a:chExt cx="6993309" cy="1520400"/>
          </a:xfrm>
          <a:solidFill>
            <a:srgbClr val="0E3966"/>
          </a:solidFill>
        </p:grpSpPr>
        <p:cxnSp>
          <p:nvCxnSpPr>
            <p:cNvPr id="31" name="Google Shape;202;p28"/>
            <p:cNvCxnSpPr>
              <a:stCxn id="32" idx="6"/>
              <a:endCxn id="34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grpFill/>
            <a:ln w="19050" cap="flat" cmpd="sng">
              <a:solidFill>
                <a:srgbClr val="0E3966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203;p28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grpFill/>
            <a:ln>
              <a:solidFill>
                <a:srgbClr val="0E39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1C44"/>
                </a:solidFill>
              </a:endParaRPr>
            </a:p>
          </p:txBody>
        </p:sp>
        <p:sp>
          <p:nvSpPr>
            <p:cNvPr id="33" name="Google Shape;205;p28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grpFill/>
            <a:ln>
              <a:solidFill>
                <a:srgbClr val="0E39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1C44"/>
                </a:solidFill>
              </a:endParaRPr>
            </a:p>
          </p:txBody>
        </p:sp>
        <p:sp>
          <p:nvSpPr>
            <p:cNvPr id="34" name="Google Shape;204;p28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grpFill/>
            <a:ln>
              <a:solidFill>
                <a:srgbClr val="0E396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1C44"/>
                </a:solidFill>
              </a:endParaRPr>
            </a:p>
          </p:txBody>
        </p:sp>
      </p:grp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15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2" y="200632"/>
            <a:ext cx="7146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Elaboração da Proposta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5" name="Google Shape;192;p28"/>
          <p:cNvCxnSpPr/>
          <p:nvPr/>
        </p:nvCxnSpPr>
        <p:spPr>
          <a:xfrm>
            <a:off x="929038" y="2256159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193;p28"/>
          <p:cNvSpPr txBox="1">
            <a:spLocks noGrp="1"/>
          </p:cNvSpPr>
          <p:nvPr>
            <p:ph type="title"/>
          </p:nvPr>
        </p:nvSpPr>
        <p:spPr>
          <a:xfrm>
            <a:off x="976112" y="2132896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E3966"/>
                </a:solidFill>
                <a:latin typeface="+mj-lt"/>
              </a:rPr>
              <a:t>Project</a:t>
            </a:r>
            <a:endParaRPr sz="2400" dirty="0">
              <a:solidFill>
                <a:srgbClr val="0E3966"/>
              </a:solidFill>
              <a:latin typeface="+mj-lt"/>
            </a:endParaRPr>
          </a:p>
        </p:txBody>
      </p:sp>
      <p:sp>
        <p:nvSpPr>
          <p:cNvPr id="37" name="Google Shape;194;p28"/>
          <p:cNvSpPr txBox="1">
            <a:spLocks noGrp="1"/>
          </p:cNvSpPr>
          <p:nvPr>
            <p:ph type="body" idx="1"/>
          </p:nvPr>
        </p:nvSpPr>
        <p:spPr>
          <a:xfrm>
            <a:off x="976112" y="2530498"/>
            <a:ext cx="2372553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rgbClr val="000000"/>
                </a:solidFill>
                <a:latin typeface="+mn-lt"/>
              </a:rPr>
              <a:t>Software utilizado para fazer o planejamento</a:t>
            </a:r>
            <a:r>
              <a:rPr lang="pt-BR" sz="1600" dirty="0">
                <a:solidFill>
                  <a:srgbClr val="000000"/>
                </a:solidFill>
              </a:rPr>
              <a:t>.</a:t>
            </a:r>
            <a:endParaRPr sz="1600" dirty="0">
              <a:solidFill>
                <a:srgbClr val="000000"/>
              </a:solidFill>
            </a:endParaRPr>
          </a:p>
        </p:txBody>
      </p:sp>
      <p:cxnSp>
        <p:nvCxnSpPr>
          <p:cNvPr id="38" name="Google Shape;195;p28"/>
          <p:cNvCxnSpPr/>
          <p:nvPr/>
        </p:nvCxnSpPr>
        <p:spPr>
          <a:xfrm>
            <a:off x="3395738" y="2103759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96;p28"/>
          <p:cNvSpPr txBox="1">
            <a:spLocks/>
          </p:cNvSpPr>
          <p:nvPr/>
        </p:nvSpPr>
        <p:spPr>
          <a:xfrm>
            <a:off x="3442812" y="1989285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rgbClr val="002060"/>
                </a:solidFill>
                <a:latin typeface="+mj-lt"/>
              </a:rPr>
              <a:t>Tempo</a:t>
            </a:r>
          </a:p>
        </p:txBody>
      </p:sp>
      <p:sp>
        <p:nvSpPr>
          <p:cNvPr id="40" name="Google Shape;197;p28"/>
          <p:cNvSpPr txBox="1">
            <a:spLocks noGrp="1"/>
          </p:cNvSpPr>
          <p:nvPr>
            <p:ph type="body" idx="1"/>
          </p:nvPr>
        </p:nvSpPr>
        <p:spPr>
          <a:xfrm>
            <a:off x="3442812" y="2381385"/>
            <a:ext cx="2832728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rgbClr val="000000"/>
                </a:solidFill>
                <a:latin typeface="+mn-lt"/>
              </a:rPr>
              <a:t>Tempo em que duraria cada ação feita pela equipe.</a:t>
            </a:r>
            <a:endParaRPr sz="1600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41" name="Google Shape;198;p28"/>
          <p:cNvCxnSpPr/>
          <p:nvPr/>
        </p:nvCxnSpPr>
        <p:spPr>
          <a:xfrm>
            <a:off x="6457563" y="1801309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99;p28"/>
          <p:cNvSpPr txBox="1">
            <a:spLocks/>
          </p:cNvSpPr>
          <p:nvPr/>
        </p:nvSpPr>
        <p:spPr>
          <a:xfrm>
            <a:off x="6504637" y="1678154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400" dirty="0">
                <a:solidFill>
                  <a:srgbClr val="0E3966"/>
                </a:solidFill>
                <a:latin typeface="+mj-lt"/>
              </a:rPr>
              <a:t>Custos</a:t>
            </a:r>
          </a:p>
        </p:txBody>
      </p:sp>
      <p:sp>
        <p:nvSpPr>
          <p:cNvPr id="43" name="Google Shape;200;p28"/>
          <p:cNvSpPr txBox="1">
            <a:spLocks noGrp="1"/>
          </p:cNvSpPr>
          <p:nvPr>
            <p:ph type="body" idx="1"/>
          </p:nvPr>
        </p:nvSpPr>
        <p:spPr>
          <a:xfrm>
            <a:off x="6504637" y="2103759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rgbClr val="000000"/>
                </a:solidFill>
                <a:latin typeface="+mn-lt"/>
              </a:rPr>
              <a:t>Finalizando toda a proposta.</a:t>
            </a:r>
            <a:endParaRPr sz="16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44" name="Google Shape;201;p28"/>
          <p:cNvGrpSpPr/>
          <p:nvPr/>
        </p:nvGrpSpPr>
        <p:grpSpPr>
          <a:xfrm>
            <a:off x="929027" y="2967882"/>
            <a:ext cx="6993312" cy="1520400"/>
            <a:chOff x="929027" y="3219673"/>
            <a:chExt cx="6993312" cy="1520400"/>
          </a:xfrm>
          <a:solidFill>
            <a:srgbClr val="002060"/>
          </a:solidFill>
        </p:grpSpPr>
        <p:cxnSp>
          <p:nvCxnSpPr>
            <p:cNvPr id="45" name="Google Shape;202;p28"/>
            <p:cNvCxnSpPr>
              <a:stCxn id="46" idx="6"/>
              <a:endCxn id="48" idx="2"/>
            </p:cNvCxnSpPr>
            <p:nvPr/>
          </p:nvCxnSpPr>
          <p:spPr>
            <a:xfrm>
              <a:off x="1537727" y="3979855"/>
              <a:ext cx="4864212" cy="18"/>
            </a:xfrm>
            <a:prstGeom prst="straightConnector1">
              <a:avLst/>
            </a:prstGeom>
            <a:grpFill/>
            <a:ln w="19050" cap="flat" cmpd="sng">
              <a:solidFill>
                <a:srgbClr val="00206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6" name="Google Shape;203;p28"/>
            <p:cNvSpPr/>
            <p:nvPr/>
          </p:nvSpPr>
          <p:spPr>
            <a:xfrm>
              <a:off x="929027" y="3675505"/>
              <a:ext cx="608700" cy="60870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5;p28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4;p28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grpFill/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18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2" y="200632"/>
            <a:ext cx="7146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1" y="1371341"/>
            <a:ext cx="9093738" cy="18120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" y="1371133"/>
            <a:ext cx="9093738" cy="181209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5309"/>
            <a:ext cx="9144000" cy="271057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5308"/>
            <a:ext cx="9144000" cy="27105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6" r="38053" b="52149"/>
          <a:stretch/>
        </p:blipFill>
        <p:spPr>
          <a:xfrm>
            <a:off x="2209125" y="1843629"/>
            <a:ext cx="4725749" cy="86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8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2" y="200632"/>
            <a:ext cx="7146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Trello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94" y="1222990"/>
            <a:ext cx="7404212" cy="352856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72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2" y="200632"/>
            <a:ext cx="7146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Trello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  <p:sp>
        <p:nvSpPr>
          <p:cNvPr id="7" name="Google Shape;415;p34"/>
          <p:cNvSpPr/>
          <p:nvPr/>
        </p:nvSpPr>
        <p:spPr>
          <a:xfrm>
            <a:off x="502773" y="1313757"/>
            <a:ext cx="1554627" cy="3219621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14454"/>
          </a:solidFill>
          <a:ln w="19050" cap="flat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07;p33"/>
          <p:cNvSpPr/>
          <p:nvPr/>
        </p:nvSpPr>
        <p:spPr>
          <a:xfrm>
            <a:off x="4507832" y="1313757"/>
            <a:ext cx="1593634" cy="3219621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14454"/>
          </a:solidFill>
          <a:ln w="19050" cap="flat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690F30D-6A59-47D7-8165-BBDDD182F660}"/>
              </a:ext>
            </a:extLst>
          </p:cNvPr>
          <p:cNvSpPr txBox="1"/>
          <p:nvPr/>
        </p:nvSpPr>
        <p:spPr>
          <a:xfrm>
            <a:off x="1937657" y="2692734"/>
            <a:ext cx="22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55588" algn="ctr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C44"/>
                </a:solidFill>
                <a:latin typeface="+mj-lt"/>
                <a:cs typeface="Calibri" panose="020F0502020204030204" pitchFamily="34" charset="0"/>
              </a:rPr>
              <a:t>Sistema IOS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90F30D-6A59-47D7-8165-BBDDD182F660}"/>
              </a:ext>
            </a:extLst>
          </p:cNvPr>
          <p:cNvSpPr txBox="1"/>
          <p:nvPr/>
        </p:nvSpPr>
        <p:spPr>
          <a:xfrm>
            <a:off x="5998029" y="2692733"/>
            <a:ext cx="286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55588" algn="ctr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1C44"/>
                </a:solidFill>
                <a:latin typeface="+mj-lt"/>
                <a:cs typeface="Calibri" panose="020F0502020204030204" pitchFamily="34" charset="0"/>
              </a:rPr>
              <a:t>Sistema Android</a:t>
            </a:r>
          </a:p>
        </p:txBody>
      </p:sp>
    </p:spTree>
    <p:extLst>
      <p:ext uri="{BB962C8B-B14F-4D97-AF65-F5344CB8AC3E}">
        <p14:creationId xmlns:p14="http://schemas.microsoft.com/office/powerpoint/2010/main" val="81133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" name="Google Shape;165;p26"/>
          <p:cNvCxnSpPr/>
          <p:nvPr/>
        </p:nvCxnSpPr>
        <p:spPr>
          <a:xfrm rot="10800000">
            <a:off x="708133" y="1764035"/>
            <a:ext cx="0" cy="8379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" name="Google Shape;166;p26"/>
          <p:cNvSpPr txBox="1">
            <a:spLocks noGrp="1"/>
          </p:cNvSpPr>
          <p:nvPr>
            <p:ph type="title"/>
          </p:nvPr>
        </p:nvSpPr>
        <p:spPr>
          <a:xfrm>
            <a:off x="755194" y="1514043"/>
            <a:ext cx="296772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Sexta, 23 de ago</a:t>
            </a:r>
            <a:endParaRPr sz="2800" dirty="0">
              <a:solidFill>
                <a:srgbClr val="002060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5" name="Google Shape;167;p26"/>
          <p:cNvSpPr txBox="1">
            <a:spLocks noGrp="1"/>
          </p:cNvSpPr>
          <p:nvPr>
            <p:ph type="body" idx="1"/>
          </p:nvPr>
        </p:nvSpPr>
        <p:spPr>
          <a:xfrm>
            <a:off x="755194" y="1884962"/>
            <a:ext cx="2689372" cy="581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Análise referente a Carta Projeto EEPJ.</a:t>
            </a:r>
            <a:endParaRPr sz="1600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26" name="Google Shape;168;p26"/>
          <p:cNvCxnSpPr/>
          <p:nvPr/>
        </p:nvCxnSpPr>
        <p:spPr>
          <a:xfrm>
            <a:off x="2142233" y="2986574"/>
            <a:ext cx="0" cy="8379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7" name="Google Shape;169;p26"/>
          <p:cNvSpPr txBox="1">
            <a:spLocks/>
          </p:cNvSpPr>
          <p:nvPr/>
        </p:nvSpPr>
        <p:spPr>
          <a:xfrm>
            <a:off x="2189293" y="3483687"/>
            <a:ext cx="2894336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800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Sexta, 13 de set</a:t>
            </a:r>
          </a:p>
        </p:txBody>
      </p:sp>
      <p:sp>
        <p:nvSpPr>
          <p:cNvPr id="28" name="Google Shape;170;p26"/>
          <p:cNvSpPr txBox="1">
            <a:spLocks noGrp="1"/>
          </p:cNvSpPr>
          <p:nvPr>
            <p:ph type="body" idx="1"/>
          </p:nvPr>
        </p:nvSpPr>
        <p:spPr>
          <a:xfrm>
            <a:off x="2189293" y="3875787"/>
            <a:ext cx="3014077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Inicialização das configurações dos equipamentos.</a:t>
            </a:r>
            <a:endParaRPr sz="1600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29" name="Google Shape;171;p26"/>
          <p:cNvCxnSpPr/>
          <p:nvPr/>
        </p:nvCxnSpPr>
        <p:spPr>
          <a:xfrm rot="10800000">
            <a:off x="4260908" y="1756935"/>
            <a:ext cx="0" cy="8379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" name="Google Shape;172;p26"/>
          <p:cNvSpPr txBox="1">
            <a:spLocks/>
          </p:cNvSpPr>
          <p:nvPr/>
        </p:nvSpPr>
        <p:spPr>
          <a:xfrm>
            <a:off x="4307969" y="1520345"/>
            <a:ext cx="3000605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800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Quinta, 19 de set</a:t>
            </a:r>
          </a:p>
        </p:txBody>
      </p:sp>
      <p:sp>
        <p:nvSpPr>
          <p:cNvPr id="31" name="Google Shape;173;p26"/>
          <p:cNvSpPr txBox="1">
            <a:spLocks noGrp="1"/>
          </p:cNvSpPr>
          <p:nvPr>
            <p:ph type="body" idx="1"/>
          </p:nvPr>
        </p:nvSpPr>
        <p:spPr>
          <a:xfrm>
            <a:off x="4347726" y="1884962"/>
            <a:ext cx="2649615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Término das configurações do switches.</a:t>
            </a:r>
            <a:endParaRPr sz="1600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32" name="Google Shape;174;p26"/>
          <p:cNvCxnSpPr/>
          <p:nvPr/>
        </p:nvCxnSpPr>
        <p:spPr>
          <a:xfrm>
            <a:off x="5694549" y="2986574"/>
            <a:ext cx="0" cy="8379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3" name="Google Shape;175;p26"/>
          <p:cNvSpPr txBox="1">
            <a:spLocks/>
          </p:cNvSpPr>
          <p:nvPr/>
        </p:nvSpPr>
        <p:spPr>
          <a:xfrm>
            <a:off x="5788670" y="3483687"/>
            <a:ext cx="2933412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sz="2800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Quinta, 26 de set</a:t>
            </a:r>
          </a:p>
        </p:txBody>
      </p:sp>
      <p:sp>
        <p:nvSpPr>
          <p:cNvPr id="34" name="Google Shape;176;p26"/>
          <p:cNvSpPr txBox="1">
            <a:spLocks noGrp="1"/>
          </p:cNvSpPr>
          <p:nvPr>
            <p:ph type="body" idx="1"/>
          </p:nvPr>
        </p:nvSpPr>
        <p:spPr>
          <a:xfrm>
            <a:off x="5788670" y="3881806"/>
            <a:ext cx="2933412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Término de Configurações do Access Point.</a:t>
            </a:r>
            <a:endParaRPr sz="1600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9" name="Google Shape;180;p26"/>
          <p:cNvGraphicFramePr/>
          <p:nvPr>
            <p:extLst>
              <p:ext uri="{D42A27DB-BD31-4B8C-83A1-F6EECF244321}">
                <p14:modId xmlns:p14="http://schemas.microsoft.com/office/powerpoint/2010/main" val="122376757"/>
              </p:ext>
            </p:extLst>
          </p:nvPr>
        </p:nvGraphicFramePr>
        <p:xfrm>
          <a:off x="351183" y="2594835"/>
          <a:ext cx="8522700" cy="396210"/>
        </p:xfrm>
        <a:graphic>
          <a:graphicData uri="http://schemas.openxmlformats.org/drawingml/2006/table">
            <a:tbl>
              <a:tblPr>
                <a:noFill/>
                <a:tableStyleId>{5B60EDE1-3B76-4FF4-8B22-0B72CFFE8D3D}</a:tableStyleId>
              </a:tblPr>
              <a:tblGrid>
                <a:gridCol w="7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1ºS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2ºS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4ºS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6ºD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8ºD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5ºS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12ºD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6ºS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16ºD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18ºD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20ºD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FFFF"/>
                          </a:solidFill>
                        </a:rPr>
                        <a:t>7ºS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CaixaDeTexto 49"/>
          <p:cNvSpPr txBox="1"/>
          <p:nvPr/>
        </p:nvSpPr>
        <p:spPr>
          <a:xfrm>
            <a:off x="351183" y="200632"/>
            <a:ext cx="6957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Semanas 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0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/>
      <p:bldP spid="27" grpId="0"/>
      <p:bldP spid="28" grpId="0" build="p"/>
      <p:bldP spid="30" grpId="0"/>
      <p:bldP spid="31" grpId="0" build="p"/>
      <p:bldP spid="33" grpId="0"/>
      <p:bldP spid="3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0" name="CaixaDeTexto 49"/>
          <p:cNvSpPr txBox="1"/>
          <p:nvPr/>
        </p:nvSpPr>
        <p:spPr>
          <a:xfrm>
            <a:off x="351183" y="200632"/>
            <a:ext cx="6957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Investimento </a:t>
            </a:r>
          </a:p>
        </p:txBody>
      </p:sp>
      <p:graphicFrame>
        <p:nvGraphicFramePr>
          <p:cNvPr id="35" name="Google Shape;206;p25"/>
          <p:cNvGraphicFramePr/>
          <p:nvPr>
            <p:extLst>
              <p:ext uri="{D42A27DB-BD31-4B8C-83A1-F6EECF244321}">
                <p14:modId xmlns:p14="http://schemas.microsoft.com/office/powerpoint/2010/main" val="3616354669"/>
              </p:ext>
            </p:extLst>
          </p:nvPr>
        </p:nvGraphicFramePr>
        <p:xfrm>
          <a:off x="202100" y="1573579"/>
          <a:ext cx="4420788" cy="814546"/>
        </p:xfrm>
        <a:graphic>
          <a:graphicData uri="http://schemas.openxmlformats.org/drawingml/2006/table">
            <a:tbl>
              <a:tblPr firstRow="1">
                <a:tableStyleId>{5B60EDE1-3B76-4FF4-8B22-0B72CFFE8D3D}</a:tableStyleId>
              </a:tblPr>
              <a:tblGrid>
                <a:gridCol w="2140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54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 dirty="0">
                          <a:latin typeface="+mn-lt"/>
                          <a:cs typeface="Calibri" panose="020F0502020204030204" pitchFamily="34" charset="0"/>
                          <a:sym typeface="Roboto"/>
                        </a:rPr>
                        <a:t>Total</a:t>
                      </a:r>
                      <a:endParaRPr sz="2800" dirty="0">
                        <a:solidFill>
                          <a:srgbClr val="222222"/>
                        </a:solidFill>
                        <a:latin typeface="+mn-lt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68575" marB="68575" anchor="ctr"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u="none" strike="noStrike" dirty="0">
                          <a:latin typeface="+mn-lt"/>
                          <a:cs typeface="Calibri" panose="020F0502020204030204" pitchFamily="34" charset="0"/>
                          <a:sym typeface="Roboto"/>
                        </a:rPr>
                        <a:t>R$9.105,82</a:t>
                      </a:r>
                      <a:endParaRPr sz="2800" b="0" u="none" strike="noStrike" dirty="0">
                        <a:solidFill>
                          <a:srgbClr val="222222"/>
                        </a:solidFill>
                        <a:latin typeface="+mn-lt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68575" marB="68575" anchor="ctr"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Retângulo 35"/>
          <p:cNvSpPr/>
          <p:nvPr/>
        </p:nvSpPr>
        <p:spPr>
          <a:xfrm>
            <a:off x="195376" y="1573579"/>
            <a:ext cx="4427512" cy="640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60000"/>
              </a:solidFill>
            </a:endParaRPr>
          </a:p>
        </p:txBody>
      </p:sp>
      <p:graphicFrame>
        <p:nvGraphicFramePr>
          <p:cNvPr id="37" name="Google Shape;206;p25"/>
          <p:cNvGraphicFramePr/>
          <p:nvPr>
            <p:extLst>
              <p:ext uri="{D42A27DB-BD31-4B8C-83A1-F6EECF244321}">
                <p14:modId xmlns:p14="http://schemas.microsoft.com/office/powerpoint/2010/main" val="1260786540"/>
              </p:ext>
            </p:extLst>
          </p:nvPr>
        </p:nvGraphicFramePr>
        <p:xfrm>
          <a:off x="207525" y="2828634"/>
          <a:ext cx="4415363" cy="1629092"/>
        </p:xfrm>
        <a:graphic>
          <a:graphicData uri="http://schemas.openxmlformats.org/drawingml/2006/table">
            <a:tbl>
              <a:tblPr>
                <a:tableStyleId>{5B60EDE1-3B76-4FF4-8B22-0B72CFFE8D3D}</a:tableStyleId>
              </a:tblPr>
              <a:tblGrid>
                <a:gridCol w="2124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54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 dirty="0">
                          <a:latin typeface="+mn-lt"/>
                          <a:cs typeface="Calibri" panose="020F0502020204030204" pitchFamily="34" charset="0"/>
                          <a:sym typeface="Roboto"/>
                        </a:rPr>
                        <a:t>40%</a:t>
                      </a:r>
                      <a:r>
                        <a:rPr lang="pt-BR" sz="2800" baseline="0" dirty="0">
                          <a:latin typeface="+mn-lt"/>
                          <a:cs typeface="Calibri" panose="020F0502020204030204" pitchFamily="34" charset="0"/>
                          <a:sym typeface="Roboto"/>
                        </a:rPr>
                        <a:t> lucro</a:t>
                      </a:r>
                      <a:endParaRPr sz="2800" dirty="0">
                        <a:solidFill>
                          <a:srgbClr val="222222"/>
                        </a:solidFill>
                        <a:latin typeface="+mn-lt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 strike="noStrike" dirty="0">
                          <a:latin typeface="+mn-lt"/>
                          <a:cs typeface="Calibri" panose="020F0502020204030204" pitchFamily="34" charset="0"/>
                          <a:sym typeface="Roboto"/>
                        </a:rPr>
                        <a:t>R$3.642,32</a:t>
                      </a:r>
                      <a:endParaRPr sz="2800" strike="noStrike" dirty="0">
                        <a:solidFill>
                          <a:schemeClr val="tx1"/>
                        </a:solidFill>
                        <a:latin typeface="+mn-lt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54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 baseline="0" dirty="0">
                          <a:latin typeface="+mn-lt"/>
                          <a:cs typeface="Calibri" panose="020F0502020204030204" pitchFamily="34" charset="0"/>
                          <a:sym typeface="Roboto"/>
                        </a:rPr>
                        <a:t>Total + % </a:t>
                      </a:r>
                      <a:endParaRPr sz="2800" dirty="0">
                        <a:solidFill>
                          <a:srgbClr val="222222"/>
                        </a:solidFill>
                        <a:latin typeface="+mn-lt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 strike="noStrike" dirty="0">
                          <a:latin typeface="+mn-lt"/>
                          <a:cs typeface="Calibri" panose="020F0502020204030204" pitchFamily="34" charset="0"/>
                          <a:sym typeface="Roboto"/>
                        </a:rPr>
                        <a:t>R$12.748,14</a:t>
                      </a:r>
                      <a:endParaRPr sz="2800" strike="noStrike" dirty="0">
                        <a:solidFill>
                          <a:schemeClr val="tx1"/>
                        </a:solidFill>
                        <a:latin typeface="+mn-lt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" name="Retângulo 37"/>
          <p:cNvSpPr/>
          <p:nvPr/>
        </p:nvSpPr>
        <p:spPr>
          <a:xfrm>
            <a:off x="202099" y="2790996"/>
            <a:ext cx="4420789" cy="602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60000"/>
              </a:solidFill>
            </a:endParaRPr>
          </a:p>
        </p:txBody>
      </p:sp>
      <p:graphicFrame>
        <p:nvGraphicFramePr>
          <p:cNvPr id="39" name="Google Shape;206;p25"/>
          <p:cNvGraphicFramePr/>
          <p:nvPr>
            <p:extLst>
              <p:ext uri="{D42A27DB-BD31-4B8C-83A1-F6EECF244321}">
                <p14:modId xmlns:p14="http://schemas.microsoft.com/office/powerpoint/2010/main" val="4207876310"/>
              </p:ext>
            </p:extLst>
          </p:nvPr>
        </p:nvGraphicFramePr>
        <p:xfrm>
          <a:off x="4962697" y="2189483"/>
          <a:ext cx="3915746" cy="1629092"/>
        </p:xfrm>
        <a:graphic>
          <a:graphicData uri="http://schemas.openxmlformats.org/drawingml/2006/table">
            <a:tbl>
              <a:tblPr>
                <a:tableStyleId>{5B60EDE1-3B76-4FF4-8B22-0B72CFFE8D3D}</a:tableStyleId>
              </a:tblPr>
              <a:tblGrid>
                <a:gridCol w="1957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54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 dirty="0">
                          <a:latin typeface="+mn-lt"/>
                          <a:cs typeface="Calibri" panose="020F0502020204030204" pitchFamily="34" charset="0"/>
                          <a:sym typeface="Roboto"/>
                        </a:rPr>
                        <a:t>Início</a:t>
                      </a:r>
                      <a:endParaRPr sz="2800" dirty="0">
                        <a:solidFill>
                          <a:srgbClr val="222222"/>
                        </a:solidFill>
                        <a:latin typeface="+mn-lt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 dirty="0">
                          <a:latin typeface="+mn-lt"/>
                          <a:cs typeface="Calibri" panose="020F0502020204030204" pitchFamily="34" charset="0"/>
                          <a:sym typeface="Roboto"/>
                        </a:rPr>
                        <a:t>Término</a:t>
                      </a:r>
                      <a:endParaRPr sz="2800" dirty="0">
                        <a:solidFill>
                          <a:schemeClr val="tx1"/>
                        </a:solidFill>
                        <a:latin typeface="+mn-lt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54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 baseline="0" dirty="0">
                          <a:latin typeface="+mn-lt"/>
                          <a:cs typeface="Calibri" panose="020F0502020204030204" pitchFamily="34" charset="0"/>
                          <a:sym typeface="Roboto"/>
                        </a:rPr>
                        <a:t>16/08/19 </a:t>
                      </a:r>
                      <a:endParaRPr sz="2800" dirty="0">
                        <a:solidFill>
                          <a:srgbClr val="222222"/>
                        </a:solidFill>
                        <a:latin typeface="+mn-lt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 dirty="0">
                          <a:solidFill>
                            <a:srgbClr val="000000"/>
                          </a:solidFill>
                          <a:latin typeface="+mn-lt"/>
                          <a:ea typeface="Roboto"/>
                          <a:cs typeface="Calibri" panose="020F0502020204030204" pitchFamily="34" charset="0"/>
                          <a:sym typeface="Roboto"/>
                        </a:rPr>
                        <a:t>29/11/19</a:t>
                      </a:r>
                      <a:endParaRPr sz="2800" dirty="0">
                        <a:solidFill>
                          <a:schemeClr val="tx1"/>
                        </a:solidFill>
                        <a:latin typeface="+mn-lt"/>
                        <a:ea typeface="Roboto"/>
                        <a:cs typeface="Calibri" panose="020F0502020204030204" pitchFamily="34" charset="0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Retângulo 39"/>
          <p:cNvSpPr/>
          <p:nvPr/>
        </p:nvSpPr>
        <p:spPr>
          <a:xfrm>
            <a:off x="4954385" y="2128262"/>
            <a:ext cx="3929484" cy="579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60000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7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2" y="200632"/>
            <a:ext cx="7146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Investimento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2DA32272-50C5-40E6-8832-1FF93607F8A6}"/>
              </a:ext>
            </a:extLst>
          </p:cNvPr>
          <p:cNvSpPr txBox="1"/>
          <p:nvPr/>
        </p:nvSpPr>
        <p:spPr>
          <a:xfrm>
            <a:off x="502773" y="1371341"/>
            <a:ext cx="5212227" cy="23544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Referências:</a:t>
            </a:r>
          </a:p>
          <a:p>
            <a:pPr marL="363600" indent="-2844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Salário</a:t>
            </a:r>
          </a:p>
          <a:p>
            <a:pPr marL="363600" indent="-2844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dirty="0">
                <a:latin typeface="+mn-lt"/>
                <a:cs typeface="Calibri" panose="020F0502020204030204" pitchFamily="34" charset="0"/>
              </a:rPr>
              <a:t>Catho;</a:t>
            </a:r>
          </a:p>
          <a:p>
            <a:pPr marL="363600" indent="-2844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dirty="0">
                <a:latin typeface="+mn-lt"/>
                <a:cs typeface="Calibri" panose="020F0502020204030204" pitchFamily="34" charset="0"/>
              </a:rPr>
              <a:t>Trabalha Brasil.</a:t>
            </a:r>
          </a:p>
          <a:p>
            <a:pPr marL="363600" lvl="0" indent="-284400" algn="just">
              <a:lnSpc>
                <a:spcPct val="150000"/>
              </a:lnSpc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7;p24"/>
          <p:cNvSpPr/>
          <p:nvPr/>
        </p:nvSpPr>
        <p:spPr>
          <a:xfrm>
            <a:off x="5564651" y="1781124"/>
            <a:ext cx="2412300" cy="2412300"/>
          </a:xfrm>
          <a:prstGeom prst="ellipse">
            <a:avLst/>
          </a:prstGeom>
          <a:solidFill>
            <a:srgbClr val="165A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Valores</a:t>
            </a:r>
            <a:endParaRPr sz="2400" dirty="0">
              <a:solidFill>
                <a:srgbClr val="FFFFFF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101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5897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i9 Solutions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" name="Google Shape;197;p24"/>
          <p:cNvSpPr/>
          <p:nvPr/>
        </p:nvSpPr>
        <p:spPr>
          <a:xfrm>
            <a:off x="3365850" y="1781124"/>
            <a:ext cx="2412300" cy="2412300"/>
          </a:xfrm>
          <a:prstGeom prst="ellipse">
            <a:avLst/>
          </a:prstGeom>
          <a:solidFill>
            <a:srgbClr val="0E3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Visão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9" name="Google Shape;197;p24"/>
          <p:cNvSpPr/>
          <p:nvPr/>
        </p:nvSpPr>
        <p:spPr>
          <a:xfrm>
            <a:off x="1167049" y="1781124"/>
            <a:ext cx="2412300" cy="2412300"/>
          </a:xfrm>
          <a:prstGeom prst="ellipse">
            <a:avLst/>
          </a:prstGeom>
          <a:solidFill>
            <a:srgbClr val="001C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Missão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0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2" y="200632"/>
            <a:ext cx="7146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Investimento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A32272-50C5-40E6-8832-1FF93607F8A6}"/>
              </a:ext>
            </a:extLst>
          </p:cNvPr>
          <p:cNvSpPr txBox="1"/>
          <p:nvPr/>
        </p:nvSpPr>
        <p:spPr>
          <a:xfrm>
            <a:off x="502773" y="1371341"/>
            <a:ext cx="5212227" cy="23544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MOD:</a:t>
            </a:r>
          </a:p>
          <a:p>
            <a:pPr marL="363600" indent="-2844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Taxa Padrão</a:t>
            </a:r>
          </a:p>
          <a:p>
            <a:pPr marL="363600" indent="-2844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dirty="0">
                <a:latin typeface="+mn-lt"/>
                <a:cs typeface="Calibri" panose="020F0502020204030204" pitchFamily="34" charset="0"/>
              </a:rPr>
              <a:t>Salário / Horas * Encargos;</a:t>
            </a:r>
          </a:p>
          <a:p>
            <a:pPr marL="363600" indent="-2844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dirty="0">
                <a:latin typeface="+mn-lt"/>
                <a:cs typeface="Calibri" panose="020F0502020204030204" pitchFamily="34" charset="0"/>
              </a:rPr>
              <a:t>Não optante pelo Simples.</a:t>
            </a:r>
          </a:p>
          <a:p>
            <a:pPr marL="363600" lvl="0" indent="-284400" algn="just">
              <a:lnSpc>
                <a:spcPct val="150000"/>
              </a:lnSpc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2" y="200632"/>
            <a:ext cx="7146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Investimento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A32272-50C5-40E6-8832-1FF93607F8A6}"/>
              </a:ext>
            </a:extLst>
          </p:cNvPr>
          <p:cNvSpPr txBox="1"/>
          <p:nvPr/>
        </p:nvSpPr>
        <p:spPr>
          <a:xfrm>
            <a:off x="502773" y="1371341"/>
            <a:ext cx="7213119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rgbClr val="002060"/>
                </a:solidFill>
                <a:latin typeface="+mn-lt"/>
                <a:cs typeface="Calibri" panose="020F0502020204030204" pitchFamily="34" charset="0"/>
              </a:rPr>
              <a:t>Equipamentos:</a:t>
            </a:r>
          </a:p>
          <a:p>
            <a:pPr marL="363600" indent="-2844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latin typeface="+mn-lt"/>
                <a:cs typeface="Calibri" panose="020F0502020204030204" pitchFamily="34" charset="0"/>
              </a:rPr>
              <a:t>Disponibilidade</a:t>
            </a:r>
          </a:p>
          <a:p>
            <a:pPr marL="363600" indent="-2844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dirty="0">
                <a:latin typeface="+mn-lt"/>
                <a:cs typeface="Calibri" panose="020F0502020204030204" pitchFamily="34" charset="0"/>
              </a:rPr>
              <a:t>Etapa Routing e Switching -  (Disponibilizados).</a:t>
            </a:r>
          </a:p>
          <a:p>
            <a:pPr marL="363600" lvl="0" indent="-284400" algn="just">
              <a:lnSpc>
                <a:spcPct val="150000"/>
              </a:lnSpc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5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7"/>
            <a:ext cx="9144000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Considerações</a:t>
            </a:r>
            <a:endParaRPr sz="48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889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7"/>
            <a:ext cx="9144000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5671850" y="3241960"/>
            <a:ext cx="3335516" cy="17609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Obrigado!</a:t>
            </a:r>
            <a:endParaRPr sz="48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A6EF067-8FC1-48E4-9888-8C45C9271610}"/>
              </a:ext>
            </a:extLst>
          </p:cNvPr>
          <p:cNvSpPr txBox="1"/>
          <p:nvPr/>
        </p:nvSpPr>
        <p:spPr>
          <a:xfrm>
            <a:off x="502773" y="1371341"/>
            <a:ext cx="7213119" cy="1854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63600" indent="-2844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Se algo puder dar errado, dará!</a:t>
            </a:r>
          </a:p>
          <a:p>
            <a:pPr marL="363600" indent="-2844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  <a:p>
            <a:pPr marL="79200" lvl="2" algn="just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Edward Murphy</a:t>
            </a:r>
          </a:p>
          <a:p>
            <a:pPr marL="363600" lvl="0" indent="-284400" algn="just">
              <a:lnSpc>
                <a:spcPct val="150000"/>
              </a:lnSpc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BEC60E-30B6-403E-9107-DFD493F7F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267" y="2955298"/>
            <a:ext cx="1934987" cy="19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92;p17"/>
          <p:cNvPicPr preferRelativeResize="0"/>
          <p:nvPr/>
        </p:nvPicPr>
        <p:blipFill rotWithShape="1">
          <a:blip r:embed="rId2">
            <a:alphaModFix/>
          </a:blip>
          <a:srcRect l="778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376" y1="43610" x2="42376" y2="43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101" y="-197984"/>
            <a:ext cx="2930465" cy="2944575"/>
          </a:xfrm>
          <a:prstGeom prst="rect">
            <a:avLst/>
          </a:prstGeom>
        </p:spPr>
      </p:pic>
      <p:sp>
        <p:nvSpPr>
          <p:cNvPr id="23" name="Retângulo 22"/>
          <p:cNvSpPr/>
          <p:nvPr/>
        </p:nvSpPr>
        <p:spPr>
          <a:xfrm>
            <a:off x="3700717" y="385639"/>
            <a:ext cx="1703232" cy="1593720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pt-BR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Google Shape;511;p40"/>
          <p:cNvSpPr/>
          <p:nvPr/>
        </p:nvSpPr>
        <p:spPr>
          <a:xfrm>
            <a:off x="2023423" y="2439657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/>
            <a:endParaRPr/>
          </a:p>
        </p:txBody>
      </p:sp>
      <p:sp>
        <p:nvSpPr>
          <p:cNvPr id="2" name="CaixaDeTexto 1"/>
          <p:cNvSpPr txBox="1"/>
          <p:nvPr/>
        </p:nvSpPr>
        <p:spPr>
          <a:xfrm>
            <a:off x="2394884" y="2375230"/>
            <a:ext cx="48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pt-BR" sz="2400" dirty="0">
                <a:solidFill>
                  <a:prstClr val="white"/>
                </a:solidFill>
                <a:latin typeface="Calibri" panose="020F0502020204030204"/>
              </a:rPr>
              <a:t>Rua Elton Silva, 905 – Centro, Jandira 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074" y1="49265" x2="34074" y2="49265"/>
                        <a14:foregroundMark x1="30370" y1="23529" x2="30370" y2="23529"/>
                        <a14:foregroundMark x1="30370" y1="23529" x2="30370" y2="23529"/>
                        <a14:foregroundMark x1="68889" y1="40441" x2="68889" y2="40441"/>
                        <a14:foregroundMark x1="81481" y1="22794" x2="81481" y2="22794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66" y="3227769"/>
            <a:ext cx="419946" cy="424831"/>
          </a:xfrm>
          <a:prstGeom prst="rect">
            <a:avLst/>
          </a:prstGeom>
          <a:noFill/>
        </p:spPr>
      </p:pic>
      <p:sp>
        <p:nvSpPr>
          <p:cNvPr id="4" name="CaixaDeTexto 3"/>
          <p:cNvSpPr txBox="1"/>
          <p:nvPr/>
        </p:nvSpPr>
        <p:spPr>
          <a:xfrm>
            <a:off x="3786053" y="3079590"/>
            <a:ext cx="2072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pt-BR" sz="2400" dirty="0">
                <a:solidFill>
                  <a:prstClr val="white"/>
                </a:solidFill>
                <a:latin typeface="Calibri" panose="020F0502020204030204"/>
              </a:rPr>
              <a:t>(11) 7070-7070</a:t>
            </a:r>
          </a:p>
          <a:p>
            <a:pPr defTabSz="914378"/>
            <a:r>
              <a:rPr lang="pt-BR" sz="2400" dirty="0">
                <a:solidFill>
                  <a:prstClr val="white"/>
                </a:solidFill>
                <a:latin typeface="Calibri" panose="020F0502020204030204"/>
              </a:rPr>
              <a:t>(11) 2020-2020</a:t>
            </a:r>
          </a:p>
        </p:txBody>
      </p:sp>
      <p:sp>
        <p:nvSpPr>
          <p:cNvPr id="25" name="Google Shape;694;p40"/>
          <p:cNvSpPr/>
          <p:nvPr/>
        </p:nvSpPr>
        <p:spPr>
          <a:xfrm>
            <a:off x="2274599" y="4262960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/>
            <a:endParaRPr/>
          </a:p>
        </p:txBody>
      </p:sp>
      <p:sp>
        <p:nvSpPr>
          <p:cNvPr id="26" name="CaixaDeTexto 25"/>
          <p:cNvSpPr txBox="1"/>
          <p:nvPr/>
        </p:nvSpPr>
        <p:spPr>
          <a:xfrm>
            <a:off x="2782226" y="4043472"/>
            <a:ext cx="408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pt-BR" sz="2400" dirty="0">
                <a:solidFill>
                  <a:prstClr val="white"/>
                </a:solidFill>
                <a:latin typeface="Calibri" panose="020F0502020204030204"/>
              </a:rPr>
              <a:t>tecnologiainove.com</a:t>
            </a:r>
          </a:p>
          <a:p>
            <a:pPr defTabSz="914378"/>
            <a:r>
              <a:rPr lang="pt-BR" sz="2400" dirty="0">
                <a:solidFill>
                  <a:prstClr val="white"/>
                </a:solidFill>
                <a:latin typeface="Calibri" panose="020F0502020204030204"/>
              </a:rPr>
              <a:t>support@tecnologiainove.com</a:t>
            </a:r>
          </a:p>
        </p:txBody>
      </p:sp>
    </p:spTree>
    <p:extLst>
      <p:ext uri="{BB962C8B-B14F-4D97-AF65-F5344CB8AC3E}">
        <p14:creationId xmlns:p14="http://schemas.microsoft.com/office/powerpoint/2010/main" val="375136873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5897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i9 Solutions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" name="Google Shape;198;p24"/>
          <p:cNvSpPr/>
          <p:nvPr/>
        </p:nvSpPr>
        <p:spPr>
          <a:xfrm>
            <a:off x="502773" y="1781124"/>
            <a:ext cx="2412300" cy="2412300"/>
          </a:xfrm>
          <a:prstGeom prst="ellipse">
            <a:avLst/>
          </a:prstGeom>
          <a:solidFill>
            <a:srgbClr val="001C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Missão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DA32272-50C5-40E6-8832-1FF93607F8A6}"/>
              </a:ext>
            </a:extLst>
          </p:cNvPr>
          <p:cNvSpPr txBox="1"/>
          <p:nvPr/>
        </p:nvSpPr>
        <p:spPr>
          <a:xfrm>
            <a:off x="4042798" y="2251863"/>
            <a:ext cx="49819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Contribuir para a realização tecnológica do cliente. Levando inovações e garantindo serviços.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Conector: Angulado 2">
            <a:extLst>
              <a:ext uri="{FF2B5EF4-FFF2-40B4-BE49-F238E27FC236}">
                <a16:creationId xmlns:a16="http://schemas.microsoft.com/office/drawing/2014/main" id="{ABA16E6B-8B9E-4AFC-B648-C3D098D1C287}"/>
              </a:ext>
            </a:extLst>
          </p:cNvPr>
          <p:cNvCxnSpPr/>
          <p:nvPr/>
        </p:nvCxnSpPr>
        <p:spPr>
          <a:xfrm>
            <a:off x="3085531" y="2915254"/>
            <a:ext cx="786809" cy="584791"/>
          </a:xfrm>
          <a:prstGeom prst="bentConnector3">
            <a:avLst/>
          </a:prstGeom>
          <a:ln>
            <a:solidFill>
              <a:srgbClr val="001C4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8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101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5897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i9 Solutions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90F30D-6A59-47D7-8165-BBDDD182F660}"/>
              </a:ext>
            </a:extLst>
          </p:cNvPr>
          <p:cNvSpPr txBox="1"/>
          <p:nvPr/>
        </p:nvSpPr>
        <p:spPr>
          <a:xfrm>
            <a:off x="4042798" y="2706927"/>
            <a:ext cx="41148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Criar um novo mundo por meio da tecnologia.</a:t>
            </a:r>
          </a:p>
        </p:txBody>
      </p:sp>
      <p:sp>
        <p:nvSpPr>
          <p:cNvPr id="15" name="Google Shape;197;p24"/>
          <p:cNvSpPr/>
          <p:nvPr/>
        </p:nvSpPr>
        <p:spPr>
          <a:xfrm>
            <a:off x="502773" y="1781124"/>
            <a:ext cx="2412300" cy="2412300"/>
          </a:xfrm>
          <a:prstGeom prst="ellipse">
            <a:avLst/>
          </a:prstGeom>
          <a:solidFill>
            <a:srgbClr val="0E3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Visão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cxnSp>
        <p:nvCxnSpPr>
          <p:cNvPr id="16" name="Conector: Angulado 2">
            <a:extLst>
              <a:ext uri="{FF2B5EF4-FFF2-40B4-BE49-F238E27FC236}">
                <a16:creationId xmlns:a16="http://schemas.microsoft.com/office/drawing/2014/main" id="{ABA16E6B-8B9E-4AFC-B648-C3D098D1C287}"/>
              </a:ext>
            </a:extLst>
          </p:cNvPr>
          <p:cNvCxnSpPr/>
          <p:nvPr/>
        </p:nvCxnSpPr>
        <p:spPr>
          <a:xfrm>
            <a:off x="3085531" y="2915252"/>
            <a:ext cx="786809" cy="584791"/>
          </a:xfrm>
          <a:prstGeom prst="bentConnector3">
            <a:avLst/>
          </a:prstGeom>
          <a:ln>
            <a:solidFill>
              <a:srgbClr val="0E396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2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-1"/>
            <a:ext cx="9144000" cy="1170709"/>
          </a:xfrm>
          <a:prstGeom prst="rect">
            <a:avLst/>
          </a:prstGeom>
          <a:solidFill>
            <a:srgbClr val="001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  <a:endParaRPr lang="pt-BR" sz="4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1183" y="200632"/>
            <a:ext cx="58972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i9 Solutions</a:t>
            </a:r>
          </a:p>
        </p:txBody>
      </p:sp>
      <p:cxnSp>
        <p:nvCxnSpPr>
          <p:cNvPr id="14" name="Google Shape;127;p20"/>
          <p:cNvCxnSpPr/>
          <p:nvPr/>
        </p:nvCxnSpPr>
        <p:spPr>
          <a:xfrm rot="10800000">
            <a:off x="502773" y="4803841"/>
            <a:ext cx="814710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" name="Google Shape;197;p24"/>
          <p:cNvSpPr/>
          <p:nvPr/>
        </p:nvSpPr>
        <p:spPr>
          <a:xfrm>
            <a:off x="502773" y="1781124"/>
            <a:ext cx="2412300" cy="2412300"/>
          </a:xfrm>
          <a:prstGeom prst="ellipse">
            <a:avLst/>
          </a:prstGeom>
          <a:solidFill>
            <a:srgbClr val="165A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Valores</a:t>
            </a:r>
            <a:endParaRPr sz="2800" dirty="0">
              <a:solidFill>
                <a:srgbClr val="FFFFFF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cxnSp>
        <p:nvCxnSpPr>
          <p:cNvPr id="10" name="Conector: Angulado 2">
            <a:extLst>
              <a:ext uri="{FF2B5EF4-FFF2-40B4-BE49-F238E27FC236}">
                <a16:creationId xmlns:a16="http://schemas.microsoft.com/office/drawing/2014/main" id="{ABA16E6B-8B9E-4AFC-B648-C3D098D1C287}"/>
              </a:ext>
            </a:extLst>
          </p:cNvPr>
          <p:cNvCxnSpPr/>
          <p:nvPr/>
        </p:nvCxnSpPr>
        <p:spPr>
          <a:xfrm>
            <a:off x="3085531" y="2915252"/>
            <a:ext cx="786809" cy="584791"/>
          </a:xfrm>
          <a:prstGeom prst="bentConnector3">
            <a:avLst/>
          </a:prstGeom>
          <a:ln>
            <a:solidFill>
              <a:srgbClr val="165A9E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A32272-50C5-40E6-8832-1FF93607F8A6}"/>
              </a:ext>
            </a:extLst>
          </p:cNvPr>
          <p:cNvSpPr txBox="1"/>
          <p:nvPr/>
        </p:nvSpPr>
        <p:spPr>
          <a:xfrm>
            <a:off x="4042798" y="1879964"/>
            <a:ext cx="43497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Inovação.</a:t>
            </a:r>
          </a:p>
          <a:p>
            <a:pPr lvl="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Ética.</a:t>
            </a:r>
          </a:p>
          <a:p>
            <a:pPr lvl="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Compromisso.</a:t>
            </a:r>
          </a:p>
          <a:p>
            <a:pPr lvl="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RESULTADOS.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4150" r="16470" b="21144"/>
          <a:stretch/>
        </p:blipFill>
        <p:spPr>
          <a:xfrm>
            <a:off x="8551899" y="4533378"/>
            <a:ext cx="550760" cy="5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5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4721</TotalTime>
  <Words>828</Words>
  <Application>Microsoft Office PowerPoint</Application>
  <PresentationFormat>Apresentação na tela (16:9)</PresentationFormat>
  <Paragraphs>313</Paragraphs>
  <Slides>64</Slides>
  <Notes>61</Notes>
  <HiddenSlides>7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1" baseType="lpstr">
      <vt:lpstr>Roboto</vt:lpstr>
      <vt:lpstr>Verdana</vt:lpstr>
      <vt:lpstr>Calibri</vt:lpstr>
      <vt:lpstr>Courier New</vt:lpstr>
      <vt:lpstr>Times New Roman</vt:lpstr>
      <vt:lpstr>Arial</vt:lpstr>
      <vt:lpstr>Material</vt:lpstr>
      <vt:lpstr>Apresentação do PowerPoint</vt:lpstr>
      <vt:lpstr>Evandro C. L. T. dos Santos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OBJETIVO </vt:lpstr>
      <vt:lpstr>Apresentação do PowerPoint</vt:lpstr>
      <vt:lpstr>Routing and  Switching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Vlans</vt:lpstr>
      <vt:lpstr>Apresentação do PowerPoint</vt:lpstr>
      <vt:lpstr>Apresentação do PowerPoint</vt:lpstr>
      <vt:lpstr>Print real de configuração vlan</vt:lpstr>
      <vt:lpstr>Redes Escaláveis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Planejamento </vt:lpstr>
      <vt:lpstr>Operacional</vt:lpstr>
      <vt:lpstr>Pauta</vt:lpstr>
      <vt:lpstr>Project</vt:lpstr>
      <vt:lpstr>Apresentação do PowerPoint</vt:lpstr>
      <vt:lpstr>Apresentação do PowerPoint</vt:lpstr>
      <vt:lpstr>Apresentação do PowerPoint</vt:lpstr>
      <vt:lpstr>Sexta, 23 de ago</vt:lpstr>
      <vt:lpstr>Apresentação do PowerPoint</vt:lpstr>
      <vt:lpstr>Apresentação do PowerPoint</vt:lpstr>
      <vt:lpstr>Apresentação do PowerPoint</vt:lpstr>
      <vt:lpstr>Apresentação do PowerPoint</vt:lpstr>
      <vt:lpstr>Considerações</vt:lpstr>
      <vt:lpstr>Obrigado!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INTENSIVE</dc:title>
  <dc:creator>SARA DUARTE DA SILVA</dc:creator>
  <cp:lastModifiedBy>Paulo Manoel Alves Sant Anna</cp:lastModifiedBy>
  <cp:revision>348</cp:revision>
  <dcterms:modified xsi:type="dcterms:W3CDTF">2019-12-05T16:52:09Z</dcterms:modified>
</cp:coreProperties>
</file>